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5" r:id="rId4"/>
  </p:sldMasterIdLst>
  <p:notesMasterIdLst>
    <p:notesMasterId r:id="rId22"/>
  </p:notesMasterIdLst>
  <p:sldIdLst>
    <p:sldId id="256" r:id="rId5"/>
    <p:sldId id="302" r:id="rId6"/>
    <p:sldId id="322" r:id="rId7"/>
    <p:sldId id="328" r:id="rId8"/>
    <p:sldId id="319" r:id="rId9"/>
    <p:sldId id="331" r:id="rId10"/>
    <p:sldId id="330" r:id="rId11"/>
    <p:sldId id="329" r:id="rId12"/>
    <p:sldId id="324" r:id="rId13"/>
    <p:sldId id="270" r:id="rId14"/>
    <p:sldId id="325" r:id="rId15"/>
    <p:sldId id="259" r:id="rId16"/>
    <p:sldId id="326" r:id="rId17"/>
    <p:sldId id="317" r:id="rId18"/>
    <p:sldId id="327" r:id="rId19"/>
    <p:sldId id="288" r:id="rId20"/>
    <p:sldId id="28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3B842-CF70-489E-82F0-A6A349D4F315}" v="132" dt="2023-03-28T18:03:55.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698" autoAdjust="0"/>
  </p:normalViewPr>
  <p:slideViewPr>
    <p:cSldViewPr snapToGrid="0">
      <p:cViewPr varScale="1">
        <p:scale>
          <a:sx n="55" d="100"/>
          <a:sy n="55" d="100"/>
        </p:scale>
        <p:origin x="1742" y="4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Price" userId="18efa38e-c825-446f-b332-a84d652216be" providerId="ADAL" clId="{3333B842-CF70-489E-82F0-A6A349D4F315}"/>
    <pc:docChg chg="modSld">
      <pc:chgData name="Mitchell Price" userId="18efa38e-c825-446f-b332-a84d652216be" providerId="ADAL" clId="{3333B842-CF70-489E-82F0-A6A349D4F315}" dt="2023-03-28T18:03:55.764" v="127"/>
      <pc:docMkLst>
        <pc:docMk/>
      </pc:docMkLst>
      <pc:sldChg chg="modNotesTx">
        <pc:chgData name="Mitchell Price" userId="18efa38e-c825-446f-b332-a84d652216be" providerId="ADAL" clId="{3333B842-CF70-489E-82F0-A6A349D4F315}" dt="2023-03-27T21:19:08.294" v="15" actId="20577"/>
        <pc:sldMkLst>
          <pc:docMk/>
          <pc:sldMk cId="0" sldId="270"/>
        </pc:sldMkLst>
      </pc:sldChg>
      <pc:sldChg chg="modSp">
        <pc:chgData name="Mitchell Price" userId="18efa38e-c825-446f-b332-a84d652216be" providerId="ADAL" clId="{3333B842-CF70-489E-82F0-A6A349D4F315}" dt="2023-03-28T17:54:00.810" v="36" actId="20577"/>
        <pc:sldMkLst>
          <pc:docMk/>
          <pc:sldMk cId="257373241" sldId="322"/>
        </pc:sldMkLst>
        <pc:graphicFrameChg chg="mod">
          <ac:chgData name="Mitchell Price" userId="18efa38e-c825-446f-b332-a84d652216be" providerId="ADAL" clId="{3333B842-CF70-489E-82F0-A6A349D4F315}" dt="2023-03-28T17:54:00.810" v="36" actId="20577"/>
          <ac:graphicFrameMkLst>
            <pc:docMk/>
            <pc:sldMk cId="257373241" sldId="322"/>
            <ac:graphicFrameMk id="57" creationId="{F082DE28-D9CA-7846-473D-1496A1559F79}"/>
          </ac:graphicFrameMkLst>
        </pc:graphicFrameChg>
      </pc:sldChg>
      <pc:sldChg chg="modNotesTx">
        <pc:chgData name="Mitchell Price" userId="18efa38e-c825-446f-b332-a84d652216be" providerId="ADAL" clId="{3333B842-CF70-489E-82F0-A6A349D4F315}" dt="2023-03-27T21:19:04.007" v="7" actId="20577"/>
        <pc:sldMkLst>
          <pc:docMk/>
          <pc:sldMk cId="1089690909" sldId="324"/>
        </pc:sldMkLst>
      </pc:sldChg>
      <pc:sldChg chg="addSp modSp mod">
        <pc:chgData name="Mitchell Price" userId="18efa38e-c825-446f-b332-a84d652216be" providerId="ADAL" clId="{3333B842-CF70-489E-82F0-A6A349D4F315}" dt="2023-03-28T18:03:55.764" v="127"/>
        <pc:sldMkLst>
          <pc:docMk/>
          <pc:sldMk cId="4060728061" sldId="327"/>
        </pc:sldMkLst>
        <pc:spChg chg="add mod">
          <ac:chgData name="Mitchell Price" userId="18efa38e-c825-446f-b332-a84d652216be" providerId="ADAL" clId="{3333B842-CF70-489E-82F0-A6A349D4F315}" dt="2023-03-28T17:54:29.698" v="41" actId="688"/>
          <ac:spMkLst>
            <pc:docMk/>
            <pc:sldMk cId="4060728061" sldId="327"/>
            <ac:spMk id="3" creationId="{93920722-0C5C-BECC-715B-6241A3FAC120}"/>
          </ac:spMkLst>
        </pc:spChg>
        <pc:spChg chg="add mod">
          <ac:chgData name="Mitchell Price" userId="18efa38e-c825-446f-b332-a84d652216be" providerId="ADAL" clId="{3333B842-CF70-489E-82F0-A6A349D4F315}" dt="2023-03-28T17:54:39.025" v="42"/>
          <ac:spMkLst>
            <pc:docMk/>
            <pc:sldMk cId="4060728061" sldId="327"/>
            <ac:spMk id="4" creationId="{F476D19C-CE2F-6AF2-FA03-0AC99A7DA8C3}"/>
          </ac:spMkLst>
        </pc:spChg>
        <pc:graphicFrameChg chg="mod">
          <ac:chgData name="Mitchell Price" userId="18efa38e-c825-446f-b332-a84d652216be" providerId="ADAL" clId="{3333B842-CF70-489E-82F0-A6A349D4F315}" dt="2023-03-28T18:03:55.764" v="127"/>
          <ac:graphicFrameMkLst>
            <pc:docMk/>
            <pc:sldMk cId="4060728061" sldId="327"/>
            <ac:graphicFrameMk id="14" creationId="{CE20CBC8-D049-7B6B-A3DA-0ABC41DA0829}"/>
          </ac:graphicFrameMkLst>
        </pc:graphicFrameChg>
      </pc:sldChg>
    </pc:docChg>
  </pc:docChgLst>
  <pc:docChgLst>
    <pc:chgData name="Mitchell Price" userId="18efa38e-c825-446f-b332-a84d652216be" providerId="ADAL" clId="{3403D91A-9692-4517-BDD9-3894C34DBD39}"/>
    <pc:docChg chg="modSld">
      <pc:chgData name="Mitchell Price" userId="18efa38e-c825-446f-b332-a84d652216be" providerId="ADAL" clId="{3403D91A-9692-4517-BDD9-3894C34DBD39}" dt="2023-01-25T23:34:33.251" v="27" actId="20577"/>
      <pc:docMkLst>
        <pc:docMk/>
      </pc:docMkLst>
      <pc:sldChg chg="modSp mod">
        <pc:chgData name="Mitchell Price" userId="18efa38e-c825-446f-b332-a84d652216be" providerId="ADAL" clId="{3403D91A-9692-4517-BDD9-3894C34DBD39}" dt="2023-01-25T23:31:45.597" v="17" actId="20577"/>
        <pc:sldMkLst>
          <pc:docMk/>
          <pc:sldMk cId="406368356" sldId="256"/>
        </pc:sldMkLst>
        <pc:spChg chg="mod">
          <ac:chgData name="Mitchell Price" userId="18efa38e-c825-446f-b332-a84d652216be" providerId="ADAL" clId="{3403D91A-9692-4517-BDD9-3894C34DBD39}" dt="2023-01-25T23:31:45.597" v="17" actId="20577"/>
          <ac:spMkLst>
            <pc:docMk/>
            <pc:sldMk cId="406368356" sldId="256"/>
            <ac:spMk id="2" creationId="{00000000-0000-0000-0000-000000000000}"/>
          </ac:spMkLst>
        </pc:spChg>
      </pc:sldChg>
      <pc:sldChg chg="modNotesTx">
        <pc:chgData name="Mitchell Price" userId="18efa38e-c825-446f-b332-a84d652216be" providerId="ADAL" clId="{3403D91A-9692-4517-BDD9-3894C34DBD39}" dt="2023-01-25T23:34:33.251" v="27" actId="20577"/>
        <pc:sldMkLst>
          <pc:docMk/>
          <pc:sldMk cId="0" sldId="270"/>
        </pc:sldMkLst>
      </pc:sldChg>
      <pc:sldChg chg="modNotesTx">
        <pc:chgData name="Mitchell Price" userId="18efa38e-c825-446f-b332-a84d652216be" providerId="ADAL" clId="{3403D91A-9692-4517-BDD9-3894C34DBD39}" dt="2023-01-25T23:34:29.753" v="22" actId="20577"/>
        <pc:sldMkLst>
          <pc:docMk/>
          <pc:sldMk cId="1089690909" sldId="324"/>
        </pc:sldMkLst>
      </pc:sldChg>
    </pc:docChg>
  </pc:docChgLst>
  <pc:docChgLst>
    <pc:chgData name="Mitchell Price" userId="18efa38e-c825-446f-b332-a84d652216be" providerId="ADAL" clId="{E1C8520C-7400-4F06-8CAC-16E2F39F8E08}"/>
    <pc:docChg chg="custSel modSld sldOrd">
      <pc:chgData name="Mitchell Price" userId="18efa38e-c825-446f-b332-a84d652216be" providerId="ADAL" clId="{E1C8520C-7400-4F06-8CAC-16E2F39F8E08}" dt="2023-01-17T21:57:37.755" v="2094"/>
      <pc:docMkLst>
        <pc:docMk/>
      </pc:docMkLst>
      <pc:sldChg chg="modNotesTx">
        <pc:chgData name="Mitchell Price" userId="18efa38e-c825-446f-b332-a84d652216be" providerId="ADAL" clId="{E1C8520C-7400-4F06-8CAC-16E2F39F8E08}" dt="2023-01-17T20:15:49.108" v="2092" actId="12"/>
        <pc:sldMkLst>
          <pc:docMk/>
          <pc:sldMk cId="406368356" sldId="256"/>
        </pc:sldMkLst>
      </pc:sldChg>
      <pc:sldChg chg="modNotesTx">
        <pc:chgData name="Mitchell Price" userId="18efa38e-c825-446f-b332-a84d652216be" providerId="ADAL" clId="{E1C8520C-7400-4F06-8CAC-16E2F39F8E08}" dt="2023-01-17T20:10:23.327" v="2076"/>
        <pc:sldMkLst>
          <pc:docMk/>
          <pc:sldMk cId="0" sldId="259"/>
        </pc:sldMkLst>
      </pc:sldChg>
      <pc:sldChg chg="modNotesTx">
        <pc:chgData name="Mitchell Price" userId="18efa38e-c825-446f-b332-a84d652216be" providerId="ADAL" clId="{E1C8520C-7400-4F06-8CAC-16E2F39F8E08}" dt="2023-01-17T21:57:37.755" v="2094"/>
        <pc:sldMkLst>
          <pc:docMk/>
          <pc:sldMk cId="0" sldId="270"/>
        </pc:sldMkLst>
      </pc:sldChg>
      <pc:sldChg chg="ord modNotesTx">
        <pc:chgData name="Mitchell Price" userId="18efa38e-c825-446f-b332-a84d652216be" providerId="ADAL" clId="{E1C8520C-7400-4F06-8CAC-16E2F39F8E08}" dt="2023-01-17T17:32:29.912" v="411"/>
        <pc:sldMkLst>
          <pc:docMk/>
          <pc:sldMk cId="1184547479" sldId="302"/>
        </pc:sldMkLst>
      </pc:sldChg>
      <pc:sldChg chg="modNotesTx">
        <pc:chgData name="Mitchell Price" userId="18efa38e-c825-446f-b332-a84d652216be" providerId="ADAL" clId="{E1C8520C-7400-4F06-8CAC-16E2F39F8E08}" dt="2023-01-17T20:14:58.726" v="2087" actId="20577"/>
        <pc:sldMkLst>
          <pc:docMk/>
          <pc:sldMk cId="1396911407" sldId="317"/>
        </pc:sldMkLst>
      </pc:sldChg>
      <pc:sldChg chg="modNotesTx">
        <pc:chgData name="Mitchell Price" userId="18efa38e-c825-446f-b332-a84d652216be" providerId="ADAL" clId="{E1C8520C-7400-4F06-8CAC-16E2F39F8E08}" dt="2023-01-17T20:15:17.186" v="2089" actId="12"/>
        <pc:sldMkLst>
          <pc:docMk/>
          <pc:sldMk cId="2066836872" sldId="319"/>
        </pc:sldMkLst>
      </pc:sldChg>
      <pc:sldChg chg="modNotesTx">
        <pc:chgData name="Mitchell Price" userId="18efa38e-c825-446f-b332-a84d652216be" providerId="ADAL" clId="{E1C8520C-7400-4F06-8CAC-16E2F39F8E08}" dt="2023-01-17T17:21:34.492" v="30" actId="20577"/>
        <pc:sldMkLst>
          <pc:docMk/>
          <pc:sldMk cId="257373241" sldId="322"/>
        </pc:sldMkLst>
      </pc:sldChg>
      <pc:sldChg chg="modNotesTx">
        <pc:chgData name="Mitchell Price" userId="18efa38e-c825-446f-b332-a84d652216be" providerId="ADAL" clId="{E1C8520C-7400-4F06-8CAC-16E2F39F8E08}" dt="2023-01-17T21:57:25.730" v="2093"/>
        <pc:sldMkLst>
          <pc:docMk/>
          <pc:sldMk cId="1089690909" sldId="324"/>
        </pc:sldMkLst>
      </pc:sldChg>
      <pc:sldChg chg="modNotesTx">
        <pc:chgData name="Mitchell Price" userId="18efa38e-c825-446f-b332-a84d652216be" providerId="ADAL" clId="{E1C8520C-7400-4F06-8CAC-16E2F39F8E08}" dt="2023-01-17T17:48:23.203" v="1643" actId="20577"/>
        <pc:sldMkLst>
          <pc:docMk/>
          <pc:sldMk cId="339516541" sldId="325"/>
        </pc:sldMkLst>
      </pc:sldChg>
      <pc:sldChg chg="modNotesTx">
        <pc:chgData name="Mitchell Price" userId="18efa38e-c825-446f-b332-a84d652216be" providerId="ADAL" clId="{E1C8520C-7400-4F06-8CAC-16E2F39F8E08}" dt="2023-01-17T20:14:46.187" v="2081"/>
        <pc:sldMkLst>
          <pc:docMk/>
          <pc:sldMk cId="427917554" sldId="326"/>
        </pc:sldMkLst>
      </pc:sldChg>
      <pc:sldChg chg="modNotesTx">
        <pc:chgData name="Mitchell Price" userId="18efa38e-c825-446f-b332-a84d652216be" providerId="ADAL" clId="{E1C8520C-7400-4F06-8CAC-16E2F39F8E08}" dt="2023-01-17T20:15:40.374" v="2091" actId="12"/>
        <pc:sldMkLst>
          <pc:docMk/>
          <pc:sldMk cId="4060728061" sldId="327"/>
        </pc:sldMkLst>
      </pc:sldChg>
      <pc:sldChg chg="modNotesTx">
        <pc:chgData name="Mitchell Price" userId="18efa38e-c825-446f-b332-a84d652216be" providerId="ADAL" clId="{E1C8520C-7400-4F06-8CAC-16E2F39F8E08}" dt="2023-01-17T20:15:09.850" v="2088" actId="12"/>
        <pc:sldMkLst>
          <pc:docMk/>
          <pc:sldMk cId="2387642921" sldId="328"/>
        </pc:sldMkLst>
      </pc:sldChg>
      <pc:sldChg chg="modNotesTx">
        <pc:chgData name="Mitchell Price" userId="18efa38e-c825-446f-b332-a84d652216be" providerId="ADAL" clId="{E1C8520C-7400-4F06-8CAC-16E2F39F8E08}" dt="2023-01-17T17:44:03.739" v="1091" actId="20577"/>
        <pc:sldMkLst>
          <pc:docMk/>
          <pc:sldMk cId="2107220902" sldId="329"/>
        </pc:sldMkLst>
      </pc:sldChg>
      <pc:sldChg chg="modNotesTx">
        <pc:chgData name="Mitchell Price" userId="18efa38e-c825-446f-b332-a84d652216be" providerId="ADAL" clId="{E1C8520C-7400-4F06-8CAC-16E2F39F8E08}" dt="2023-01-17T20:15:25.293" v="2090" actId="12"/>
        <pc:sldMkLst>
          <pc:docMk/>
          <pc:sldMk cId="1367812942" sldId="330"/>
        </pc:sldMkLst>
      </pc:sldChg>
    </pc:docChg>
  </pc:docChgLst>
  <pc:docChgLst>
    <pc:chgData name="Sharyn Goodson" userId="ac28c5aa-659b-4178-806e-deff14480135" providerId="ADAL" clId="{A2F23A2E-E2DB-47DA-A661-D34F21B70D5E}"/>
    <pc:docChg chg="undo custSel addSld delSld modSld sldOrd">
      <pc:chgData name="Sharyn Goodson" userId="ac28c5aa-659b-4178-806e-deff14480135" providerId="ADAL" clId="{A2F23A2E-E2DB-47DA-A661-D34F21B70D5E}" dt="2023-01-16T04:40:15.466" v="6200" actId="14100"/>
      <pc:docMkLst>
        <pc:docMk/>
      </pc:docMkLst>
      <pc:sldChg chg="addSp delSp modSp mod setBg delDesignElem">
        <pc:chgData name="Sharyn Goodson" userId="ac28c5aa-659b-4178-806e-deff14480135" providerId="ADAL" clId="{A2F23A2E-E2DB-47DA-A661-D34F21B70D5E}" dt="2023-01-15T22:37:48.154" v="2066" actId="26606"/>
        <pc:sldMkLst>
          <pc:docMk/>
          <pc:sldMk cId="406368356" sldId="256"/>
        </pc:sldMkLst>
        <pc:spChg chg="mod">
          <ac:chgData name="Sharyn Goodson" userId="ac28c5aa-659b-4178-806e-deff14480135" providerId="ADAL" clId="{A2F23A2E-E2DB-47DA-A661-D34F21B70D5E}" dt="2023-01-15T22:37:48.154" v="2065" actId="26606"/>
          <ac:spMkLst>
            <pc:docMk/>
            <pc:sldMk cId="406368356" sldId="256"/>
            <ac:spMk id="2" creationId="{00000000-0000-0000-0000-000000000000}"/>
          </ac:spMkLst>
        </pc:spChg>
        <pc:spChg chg="add del">
          <ac:chgData name="Sharyn Goodson" userId="ac28c5aa-659b-4178-806e-deff14480135" providerId="ADAL" clId="{A2F23A2E-E2DB-47DA-A661-D34F21B70D5E}" dt="2023-01-15T22:37:48.154" v="2065" actId="26606"/>
          <ac:spMkLst>
            <pc:docMk/>
            <pc:sldMk cId="406368356" sldId="256"/>
            <ac:spMk id="1028" creationId="{CAA95A4F-6851-483E-8C86-31AA85F753B2}"/>
          </ac:spMkLst>
        </pc:spChg>
        <pc:spChg chg="add del">
          <ac:chgData name="Sharyn Goodson" userId="ac28c5aa-659b-4178-806e-deff14480135" providerId="ADAL" clId="{A2F23A2E-E2DB-47DA-A661-D34F21B70D5E}" dt="2023-01-15T22:37:48.154" v="2065" actId="26606"/>
          <ac:spMkLst>
            <pc:docMk/>
            <pc:sldMk cId="406368356" sldId="256"/>
            <ac:spMk id="1030" creationId="{D102C23A-5B68-4151-A35E-69055BD516ED}"/>
          </ac:spMkLst>
        </pc:spChg>
        <pc:spChg chg="add del">
          <ac:chgData name="Sharyn Goodson" userId="ac28c5aa-659b-4178-806e-deff14480135" providerId="ADAL" clId="{A2F23A2E-E2DB-47DA-A661-D34F21B70D5E}" dt="2023-01-15T22:12:19.002" v="1649" actId="26606"/>
          <ac:spMkLst>
            <pc:docMk/>
            <pc:sldMk cId="406368356" sldId="256"/>
            <ac:spMk id="1031" creationId="{33428ACC-71EC-4171-9527-10983BA6B41D}"/>
          </ac:spMkLst>
        </pc:spChg>
        <pc:spChg chg="add del">
          <ac:chgData name="Sharyn Goodson" userId="ac28c5aa-659b-4178-806e-deff14480135" providerId="ADAL" clId="{A2F23A2E-E2DB-47DA-A661-D34F21B70D5E}" dt="2023-01-15T22:37:48.154" v="2065" actId="26606"/>
          <ac:spMkLst>
            <pc:docMk/>
            <pc:sldMk cId="406368356" sldId="256"/>
            <ac:spMk id="1032" creationId="{F16C535E-8900-4C12-9B34-681C17AD54C6}"/>
          </ac:spMkLst>
        </pc:spChg>
        <pc:spChg chg="add">
          <ac:chgData name="Sharyn Goodson" userId="ac28c5aa-659b-4178-806e-deff14480135" providerId="ADAL" clId="{A2F23A2E-E2DB-47DA-A661-D34F21B70D5E}" dt="2023-01-15T22:37:48.154" v="2066" actId="26606"/>
          <ac:spMkLst>
            <pc:docMk/>
            <pc:sldMk cId="406368356" sldId="256"/>
            <ac:spMk id="1034" creationId="{4030725F-96B1-4047-B74B-7CC19DB1CB42}"/>
          </ac:spMkLst>
        </pc:spChg>
        <pc:spChg chg="add del">
          <ac:chgData name="Sharyn Goodson" userId="ac28c5aa-659b-4178-806e-deff14480135" providerId="ADAL" clId="{A2F23A2E-E2DB-47DA-A661-D34F21B70D5E}" dt="2023-01-15T22:12:19.002" v="1649" actId="26606"/>
          <ac:spMkLst>
            <pc:docMk/>
            <pc:sldMk cId="406368356" sldId="256"/>
            <ac:spMk id="1035" creationId="{2B9BBBC4-97A3-47D2-BFFE-A68530CDB9DC}"/>
          </ac:spMkLst>
        </pc:spChg>
        <pc:spChg chg="add del">
          <ac:chgData name="Sharyn Goodson" userId="ac28c5aa-659b-4178-806e-deff14480135" providerId="ADAL" clId="{A2F23A2E-E2DB-47DA-A661-D34F21B70D5E}" dt="2023-01-15T22:12:19.002" v="1649" actId="26606"/>
          <ac:spMkLst>
            <pc:docMk/>
            <pc:sldMk cId="406368356" sldId="256"/>
            <ac:spMk id="1037" creationId="{78967BEA-EA6A-4FF1-94E2-B010B61A36A9}"/>
          </ac:spMkLst>
        </pc:spChg>
        <pc:spChg chg="add">
          <ac:chgData name="Sharyn Goodson" userId="ac28c5aa-659b-4178-806e-deff14480135" providerId="ADAL" clId="{A2F23A2E-E2DB-47DA-A661-D34F21B70D5E}" dt="2023-01-15T22:37:48.154" v="2066" actId="26606"/>
          <ac:spMkLst>
            <pc:docMk/>
            <pc:sldMk cId="406368356" sldId="256"/>
            <ac:spMk id="1038" creationId="{D03ABE8C-6A7E-4C35-B74C-CE45DA0B504B}"/>
          </ac:spMkLst>
        </pc:spChg>
        <pc:spChg chg="add">
          <ac:chgData name="Sharyn Goodson" userId="ac28c5aa-659b-4178-806e-deff14480135" providerId="ADAL" clId="{A2F23A2E-E2DB-47DA-A661-D34F21B70D5E}" dt="2023-01-15T22:37:48.154" v="2066" actId="26606"/>
          <ac:spMkLst>
            <pc:docMk/>
            <pc:sldMk cId="406368356" sldId="256"/>
            <ac:spMk id="1039" creationId="{431B6D19-39C5-45BF-8B25-29192C5D1395}"/>
          </ac:spMkLst>
        </pc:spChg>
        <pc:spChg chg="add del">
          <ac:chgData name="Sharyn Goodson" userId="ac28c5aa-659b-4178-806e-deff14480135" providerId="ADAL" clId="{A2F23A2E-E2DB-47DA-A661-D34F21B70D5E}" dt="2023-01-15T22:37:36.714" v="2063"/>
          <ac:spMkLst>
            <pc:docMk/>
            <pc:sldMk cId="406368356" sldId="256"/>
            <ac:spMk id="1042" creationId="{2779F603-B669-4AD6-82F9-E09F76165B99}"/>
          </ac:spMkLst>
        </pc:spChg>
        <pc:spChg chg="add del">
          <ac:chgData name="Sharyn Goodson" userId="ac28c5aa-659b-4178-806e-deff14480135" providerId="ADAL" clId="{A2F23A2E-E2DB-47DA-A661-D34F21B70D5E}" dt="2023-01-15T22:37:36.714" v="2063"/>
          <ac:spMkLst>
            <pc:docMk/>
            <pc:sldMk cId="406368356" sldId="256"/>
            <ac:spMk id="1046" creationId="{BC0D1FC6-352C-4C7D-825F-C4E2F6A8059C}"/>
          </ac:spMkLst>
        </pc:spChg>
        <pc:spChg chg="add del">
          <ac:chgData name="Sharyn Goodson" userId="ac28c5aa-659b-4178-806e-deff14480135" providerId="ADAL" clId="{A2F23A2E-E2DB-47DA-A661-D34F21B70D5E}" dt="2023-01-15T22:37:36.714" v="2063"/>
          <ac:spMkLst>
            <pc:docMk/>
            <pc:sldMk cId="406368356" sldId="256"/>
            <ac:spMk id="1048" creationId="{541AFC2C-CD98-4478-AB71-1A864026D92F}"/>
          </ac:spMkLst>
        </pc:spChg>
        <pc:picChg chg="mod">
          <ac:chgData name="Sharyn Goodson" userId="ac28c5aa-659b-4178-806e-deff14480135" providerId="ADAL" clId="{A2F23A2E-E2DB-47DA-A661-D34F21B70D5E}" dt="2023-01-15T22:37:48.154" v="2065" actId="26606"/>
          <ac:picMkLst>
            <pc:docMk/>
            <pc:sldMk cId="406368356" sldId="256"/>
            <ac:picMk id="1026" creationId="{8852E58C-1339-3DB3-E31F-7FCD2674D30F}"/>
          </ac:picMkLst>
        </pc:picChg>
        <pc:cxnChg chg="add del">
          <ac:chgData name="Sharyn Goodson" userId="ac28c5aa-659b-4178-806e-deff14480135" providerId="ADAL" clId="{A2F23A2E-E2DB-47DA-A661-D34F21B70D5E}" dt="2023-01-15T22:37:48.154" v="2065" actId="26606"/>
          <ac:cxnSpMkLst>
            <pc:docMk/>
            <pc:sldMk cId="406368356" sldId="256"/>
            <ac:cxnSpMk id="1029" creationId="{8E67B80F-DC96-4AB3-BCAC-07B698F6F682}"/>
          </ac:cxnSpMkLst>
        </pc:cxnChg>
        <pc:cxnChg chg="add del">
          <ac:chgData name="Sharyn Goodson" userId="ac28c5aa-659b-4178-806e-deff14480135" providerId="ADAL" clId="{A2F23A2E-E2DB-47DA-A661-D34F21B70D5E}" dt="2023-01-15T22:12:19.002" v="1649" actId="26606"/>
          <ac:cxnSpMkLst>
            <pc:docMk/>
            <pc:sldMk cId="406368356" sldId="256"/>
            <ac:cxnSpMk id="1033" creationId="{BA22713B-ABB6-4391-97F9-0449A2B9B664}"/>
          </ac:cxnSpMkLst>
        </pc:cxnChg>
        <pc:cxnChg chg="add">
          <ac:chgData name="Sharyn Goodson" userId="ac28c5aa-659b-4178-806e-deff14480135" providerId="ADAL" clId="{A2F23A2E-E2DB-47DA-A661-D34F21B70D5E}" dt="2023-01-15T22:37:48.154" v="2066" actId="26606"/>
          <ac:cxnSpMkLst>
            <pc:docMk/>
            <pc:sldMk cId="406368356" sldId="256"/>
            <ac:cxnSpMk id="1036" creationId="{C14B5A7D-B352-42F9-83F6-4AF14C1BAE65}"/>
          </ac:cxnSpMkLst>
        </pc:cxnChg>
        <pc:cxnChg chg="add del">
          <ac:chgData name="Sharyn Goodson" userId="ac28c5aa-659b-4178-806e-deff14480135" providerId="ADAL" clId="{A2F23A2E-E2DB-47DA-A661-D34F21B70D5E}" dt="2023-01-15T22:37:36.714" v="2063"/>
          <ac:cxnSpMkLst>
            <pc:docMk/>
            <pc:sldMk cId="406368356" sldId="256"/>
            <ac:cxnSpMk id="1044" creationId="{7ABFD994-C2DC-4E7D-9411-C7FF7813EF47}"/>
          </ac:cxnSpMkLst>
        </pc:cxnChg>
      </pc:sldChg>
      <pc:sldChg chg="addSp delSp modSp mod setBg">
        <pc:chgData name="Sharyn Goodson" userId="ac28c5aa-659b-4178-806e-deff14480135" providerId="ADAL" clId="{A2F23A2E-E2DB-47DA-A661-D34F21B70D5E}" dt="2023-01-16T04:23:15.176" v="5821" actId="26606"/>
        <pc:sldMkLst>
          <pc:docMk/>
          <pc:sldMk cId="0" sldId="259"/>
        </pc:sldMkLst>
        <pc:spChg chg="add del mod">
          <ac:chgData name="Sharyn Goodson" userId="ac28c5aa-659b-4178-806e-deff14480135" providerId="ADAL" clId="{A2F23A2E-E2DB-47DA-A661-D34F21B70D5E}" dt="2023-01-16T04:23:15.176" v="5821" actId="26606"/>
          <ac:spMkLst>
            <pc:docMk/>
            <pc:sldMk cId="0" sldId="259"/>
            <ac:spMk id="3" creationId="{00000000-0000-0000-0000-000000000000}"/>
          </ac:spMkLst>
        </pc:spChg>
        <pc:spChg chg="mod">
          <ac:chgData name="Sharyn Goodson" userId="ac28c5aa-659b-4178-806e-deff14480135" providerId="ADAL" clId="{A2F23A2E-E2DB-47DA-A661-D34F21B70D5E}" dt="2023-01-16T04:23:15.176" v="5821" actId="26606"/>
          <ac:spMkLst>
            <pc:docMk/>
            <pc:sldMk cId="0" sldId="259"/>
            <ac:spMk id="7" creationId="{0E038D49-2C77-E114-DEA8-3A36123A7E25}"/>
          </ac:spMkLst>
        </pc:spChg>
        <pc:spChg chg="add del">
          <ac:chgData name="Sharyn Goodson" userId="ac28c5aa-659b-4178-806e-deff14480135" providerId="ADAL" clId="{A2F23A2E-E2DB-47DA-A661-D34F21B70D5E}" dt="2023-01-16T04:23:15.123" v="5820" actId="26606"/>
          <ac:spMkLst>
            <pc:docMk/>
            <pc:sldMk cId="0" sldId="259"/>
            <ac:spMk id="13" creationId="{E7F93CB3-555F-4601-A486-59E82D9E8101}"/>
          </ac:spMkLst>
        </pc:spChg>
        <pc:spChg chg="add del">
          <ac:chgData name="Sharyn Goodson" userId="ac28c5aa-659b-4178-806e-deff14480135" providerId="ADAL" clId="{A2F23A2E-E2DB-47DA-A661-D34F21B70D5E}" dt="2023-01-16T04:23:15.123" v="5820" actId="26606"/>
          <ac:spMkLst>
            <pc:docMk/>
            <pc:sldMk cId="0" sldId="259"/>
            <ac:spMk id="15" creationId="{862F2601-C4CE-4B73-A162-D5A14E519184}"/>
          </ac:spMkLst>
        </pc:spChg>
        <pc:spChg chg="add del">
          <ac:chgData name="Sharyn Goodson" userId="ac28c5aa-659b-4178-806e-deff14480135" providerId="ADAL" clId="{A2F23A2E-E2DB-47DA-A661-D34F21B70D5E}" dt="2023-01-16T04:23:15.123" v="5820" actId="26606"/>
          <ac:spMkLst>
            <pc:docMk/>
            <pc:sldMk cId="0" sldId="259"/>
            <ac:spMk id="17" creationId="{3FAE6B79-0440-457F-9036-C4C30422549F}"/>
          </ac:spMkLst>
        </pc:spChg>
        <pc:spChg chg="add">
          <ac:chgData name="Sharyn Goodson" userId="ac28c5aa-659b-4178-806e-deff14480135" providerId="ADAL" clId="{A2F23A2E-E2DB-47DA-A661-D34F21B70D5E}" dt="2023-01-16T04:23:15.176" v="5821" actId="26606"/>
          <ac:spMkLst>
            <pc:docMk/>
            <pc:sldMk cId="0" sldId="259"/>
            <ac:spMk id="19" creationId="{E7F93CB3-555F-4601-A486-59E82D9E8101}"/>
          </ac:spMkLst>
        </pc:spChg>
        <pc:spChg chg="add">
          <ac:chgData name="Sharyn Goodson" userId="ac28c5aa-659b-4178-806e-deff14480135" providerId="ADAL" clId="{A2F23A2E-E2DB-47DA-A661-D34F21B70D5E}" dt="2023-01-16T04:23:15.176" v="5821" actId="26606"/>
          <ac:spMkLst>
            <pc:docMk/>
            <pc:sldMk cId="0" sldId="259"/>
            <ac:spMk id="20" creationId="{862F2601-C4CE-4B73-A162-D5A14E519184}"/>
          </ac:spMkLst>
        </pc:spChg>
        <pc:spChg chg="add">
          <ac:chgData name="Sharyn Goodson" userId="ac28c5aa-659b-4178-806e-deff14480135" providerId="ADAL" clId="{A2F23A2E-E2DB-47DA-A661-D34F21B70D5E}" dt="2023-01-16T04:23:15.176" v="5821" actId="26606"/>
          <ac:spMkLst>
            <pc:docMk/>
            <pc:sldMk cId="0" sldId="259"/>
            <ac:spMk id="21" creationId="{3FAE6B79-0440-457F-9036-C4C30422549F}"/>
          </ac:spMkLst>
        </pc:spChg>
        <pc:graphicFrameChg chg="add del">
          <ac:chgData name="Sharyn Goodson" userId="ac28c5aa-659b-4178-806e-deff14480135" providerId="ADAL" clId="{A2F23A2E-E2DB-47DA-A661-D34F21B70D5E}" dt="2023-01-16T04:23:15.123" v="5820" actId="26606"/>
          <ac:graphicFrameMkLst>
            <pc:docMk/>
            <pc:sldMk cId="0" sldId="259"/>
            <ac:graphicFrameMk id="9" creationId="{427AF596-280A-12F1-45C1-D8472E7965E2}"/>
          </ac:graphicFrameMkLst>
        </pc:graphicFrameChg>
        <pc:graphicFrameChg chg="add">
          <ac:chgData name="Sharyn Goodson" userId="ac28c5aa-659b-4178-806e-deff14480135" providerId="ADAL" clId="{A2F23A2E-E2DB-47DA-A661-D34F21B70D5E}" dt="2023-01-16T04:23:15.176" v="5821" actId="26606"/>
          <ac:graphicFrameMkLst>
            <pc:docMk/>
            <pc:sldMk cId="0" sldId="259"/>
            <ac:graphicFrameMk id="22" creationId="{C81DE11E-5E6D-F6BC-74B1-CC53D92C0376}"/>
          </ac:graphicFrameMkLst>
        </pc:graphicFrameChg>
      </pc:sldChg>
      <pc:sldChg chg="delSp modSp del mod ord">
        <pc:chgData name="Sharyn Goodson" userId="ac28c5aa-659b-4178-806e-deff14480135" providerId="ADAL" clId="{A2F23A2E-E2DB-47DA-A661-D34F21B70D5E}" dt="2023-01-16T02:20:18.797" v="5271" actId="2696"/>
        <pc:sldMkLst>
          <pc:docMk/>
          <pc:sldMk cId="0" sldId="262"/>
        </pc:sldMkLst>
        <pc:spChg chg="del mod">
          <ac:chgData name="Sharyn Goodson" userId="ac28c5aa-659b-4178-806e-deff14480135" providerId="ADAL" clId="{A2F23A2E-E2DB-47DA-A661-D34F21B70D5E}" dt="2023-01-16T01:33:31.315" v="3917"/>
          <ac:spMkLst>
            <pc:docMk/>
            <pc:sldMk cId="0" sldId="262"/>
            <ac:spMk id="10" creationId="{CD4B7089-FA4D-BF47-4BB0-0D5750E2994C}"/>
          </ac:spMkLst>
        </pc:spChg>
      </pc:sldChg>
      <pc:sldChg chg="modSp mod">
        <pc:chgData name="Sharyn Goodson" userId="ac28c5aa-659b-4178-806e-deff14480135" providerId="ADAL" clId="{A2F23A2E-E2DB-47DA-A661-D34F21B70D5E}" dt="2023-01-16T04:32:57.330" v="6136" actId="115"/>
        <pc:sldMkLst>
          <pc:docMk/>
          <pc:sldMk cId="0" sldId="270"/>
        </pc:sldMkLst>
        <pc:spChg chg="mod">
          <ac:chgData name="Sharyn Goodson" userId="ac28c5aa-659b-4178-806e-deff14480135" providerId="ADAL" clId="{A2F23A2E-E2DB-47DA-A661-D34F21B70D5E}" dt="2023-01-16T04:32:57.330" v="6136" actId="115"/>
          <ac:spMkLst>
            <pc:docMk/>
            <pc:sldMk cId="0" sldId="270"/>
            <ac:spMk id="3" creationId="{00000000-0000-0000-0000-000000000000}"/>
          </ac:spMkLst>
        </pc:spChg>
      </pc:sldChg>
      <pc:sldChg chg="modSp mod">
        <pc:chgData name="Sharyn Goodson" userId="ac28c5aa-659b-4178-806e-deff14480135" providerId="ADAL" clId="{A2F23A2E-E2DB-47DA-A661-D34F21B70D5E}" dt="2023-01-16T02:45:50.819" v="5608" actId="6549"/>
        <pc:sldMkLst>
          <pc:docMk/>
          <pc:sldMk cId="1660244646" sldId="288"/>
        </pc:sldMkLst>
        <pc:spChg chg="mod">
          <ac:chgData name="Sharyn Goodson" userId="ac28c5aa-659b-4178-806e-deff14480135" providerId="ADAL" clId="{A2F23A2E-E2DB-47DA-A661-D34F21B70D5E}" dt="2023-01-16T02:45:50.819" v="5608" actId="6549"/>
          <ac:spMkLst>
            <pc:docMk/>
            <pc:sldMk cId="1660244646" sldId="288"/>
            <ac:spMk id="5" creationId="{44D61B48-3F74-4856-BECE-FC39EB1705BD}"/>
          </ac:spMkLst>
        </pc:spChg>
      </pc:sldChg>
      <pc:sldChg chg="addSp delSp modSp add del mod setBg modClrScheme setClrOvrMap delDesignElem chgLayout">
        <pc:chgData name="Sharyn Goodson" userId="ac28c5aa-659b-4178-806e-deff14480135" providerId="ADAL" clId="{A2F23A2E-E2DB-47DA-A661-D34F21B70D5E}" dt="2023-01-15T22:42:39.417" v="2142" actId="20577"/>
        <pc:sldMkLst>
          <pc:docMk/>
          <pc:sldMk cId="1184547479" sldId="302"/>
        </pc:sldMkLst>
        <pc:spChg chg="mod ord">
          <ac:chgData name="Sharyn Goodson" userId="ac28c5aa-659b-4178-806e-deff14480135" providerId="ADAL" clId="{A2F23A2E-E2DB-47DA-A661-D34F21B70D5E}" dt="2023-01-15T22:41:10.098" v="2124" actId="26606"/>
          <ac:spMkLst>
            <pc:docMk/>
            <pc:sldMk cId="1184547479" sldId="302"/>
            <ac:spMk id="2" creationId="{00000000-0000-0000-0000-000000000000}"/>
          </ac:spMkLst>
        </pc:spChg>
        <pc:spChg chg="add del mod">
          <ac:chgData name="Sharyn Goodson" userId="ac28c5aa-659b-4178-806e-deff14480135" providerId="ADAL" clId="{A2F23A2E-E2DB-47DA-A661-D34F21B70D5E}" dt="2023-01-15T21:48:16.054" v="1057" actId="26606"/>
          <ac:spMkLst>
            <pc:docMk/>
            <pc:sldMk cId="1184547479" sldId="302"/>
            <ac:spMk id="3" creationId="{00000000-0000-0000-0000-000000000000}"/>
          </ac:spMkLst>
        </pc:spChg>
        <pc:spChg chg="add del">
          <ac:chgData name="Sharyn Goodson" userId="ac28c5aa-659b-4178-806e-deff14480135" providerId="ADAL" clId="{A2F23A2E-E2DB-47DA-A661-D34F21B70D5E}" dt="2023-01-15T21:48:16.054" v="1057" actId="26606"/>
          <ac:spMkLst>
            <pc:docMk/>
            <pc:sldMk cId="1184547479" sldId="302"/>
            <ac:spMk id="5" creationId="{3741B58E-3B65-4A01-A276-975AB2CF8A08}"/>
          </ac:spMkLst>
        </pc:spChg>
        <pc:spChg chg="add del">
          <ac:chgData name="Sharyn Goodson" userId="ac28c5aa-659b-4178-806e-deff14480135" providerId="ADAL" clId="{A2F23A2E-E2DB-47DA-A661-D34F21B70D5E}" dt="2023-01-15T21:48:16.054" v="1057" actId="26606"/>
          <ac:spMkLst>
            <pc:docMk/>
            <pc:sldMk cId="1184547479" sldId="302"/>
            <ac:spMk id="6" creationId="{7AAC67C3-831B-4AB1-A259-DFB839CAFAFC}"/>
          </ac:spMkLst>
        </pc:spChg>
        <pc:spChg chg="add del">
          <ac:chgData name="Sharyn Goodson" userId="ac28c5aa-659b-4178-806e-deff14480135" providerId="ADAL" clId="{A2F23A2E-E2DB-47DA-A661-D34F21B70D5E}" dt="2023-01-15T21:48:16.054" v="1057" actId="26606"/>
          <ac:spMkLst>
            <pc:docMk/>
            <pc:sldMk cId="1184547479" sldId="302"/>
            <ac:spMk id="7" creationId="{054B3F04-9EAC-45C0-B3CE-0387EEA10A0C}"/>
          </ac:spMkLst>
        </pc:spChg>
        <pc:spChg chg="add del">
          <ac:chgData name="Sharyn Goodson" userId="ac28c5aa-659b-4178-806e-deff14480135" providerId="ADAL" clId="{A2F23A2E-E2DB-47DA-A661-D34F21B70D5E}" dt="2023-01-15T21:58:44.459" v="1419" actId="26606"/>
          <ac:spMkLst>
            <pc:docMk/>
            <pc:sldMk cId="1184547479" sldId="302"/>
            <ac:spMk id="12" creationId="{CECF0FC6-D57B-48B6-9036-F4FFD91A4B34}"/>
          </ac:spMkLst>
        </pc:spChg>
        <pc:spChg chg="add del">
          <ac:chgData name="Sharyn Goodson" userId="ac28c5aa-659b-4178-806e-deff14480135" providerId="ADAL" clId="{A2F23A2E-E2DB-47DA-A661-D34F21B70D5E}" dt="2023-01-15T21:48:03.791" v="1052" actId="26606"/>
          <ac:spMkLst>
            <pc:docMk/>
            <pc:sldMk cId="1184547479" sldId="302"/>
            <ac:spMk id="13" creationId="{EE1530B0-6F96-46C0-8B3E-3215CB756BE4}"/>
          </ac:spMkLst>
        </pc:spChg>
        <pc:spChg chg="add del">
          <ac:chgData name="Sharyn Goodson" userId="ac28c5aa-659b-4178-806e-deff14480135" providerId="ADAL" clId="{A2F23A2E-E2DB-47DA-A661-D34F21B70D5E}" dt="2023-01-15T21:58:44.459" v="1419" actId="26606"/>
          <ac:spMkLst>
            <pc:docMk/>
            <pc:sldMk cId="1184547479" sldId="302"/>
            <ac:spMk id="14" creationId="{717A211C-5863-4303-AC3D-AEBFDF6D6A4C}"/>
          </ac:spMkLst>
        </pc:spChg>
        <pc:spChg chg="add del">
          <ac:chgData name="Sharyn Goodson" userId="ac28c5aa-659b-4178-806e-deff14480135" providerId="ADAL" clId="{A2F23A2E-E2DB-47DA-A661-D34F21B70D5E}" dt="2023-01-15T21:48:03.791" v="1052" actId="26606"/>
          <ac:spMkLst>
            <pc:docMk/>
            <pc:sldMk cId="1184547479" sldId="302"/>
            <ac:spMk id="15" creationId="{754910CF-1B56-45D3-960A-E89F7B3B9131}"/>
          </ac:spMkLst>
        </pc:spChg>
        <pc:spChg chg="add del">
          <ac:chgData name="Sharyn Goodson" userId="ac28c5aa-659b-4178-806e-deff14480135" providerId="ADAL" clId="{A2F23A2E-E2DB-47DA-A661-D34F21B70D5E}" dt="2023-01-15T21:58:44.459" v="1419" actId="26606"/>
          <ac:spMkLst>
            <pc:docMk/>
            <pc:sldMk cId="1184547479" sldId="302"/>
            <ac:spMk id="16" creationId="{087519CD-2FFF-42E3-BB0C-FEAA828BA5DB}"/>
          </ac:spMkLst>
        </pc:spChg>
        <pc:spChg chg="add del">
          <ac:chgData name="Sharyn Goodson" userId="ac28c5aa-659b-4178-806e-deff14480135" providerId="ADAL" clId="{A2F23A2E-E2DB-47DA-A661-D34F21B70D5E}" dt="2023-01-15T21:48:03.791" v="1052" actId="26606"/>
          <ac:spMkLst>
            <pc:docMk/>
            <pc:sldMk cId="1184547479" sldId="302"/>
            <ac:spMk id="17" creationId="{6669F804-A677-4B75-95F4-A5E4426FB774}"/>
          </ac:spMkLst>
        </pc:spChg>
        <pc:spChg chg="add del">
          <ac:chgData name="Sharyn Goodson" userId="ac28c5aa-659b-4178-806e-deff14480135" providerId="ADAL" clId="{A2F23A2E-E2DB-47DA-A661-D34F21B70D5E}" dt="2023-01-15T21:48:16.054" v="1056" actId="26606"/>
          <ac:spMkLst>
            <pc:docMk/>
            <pc:sldMk cId="1184547479" sldId="302"/>
            <ac:spMk id="21" creationId="{EE1530B0-6F96-46C0-8B3E-3215CB756BE4}"/>
          </ac:spMkLst>
        </pc:spChg>
        <pc:spChg chg="add del">
          <ac:chgData name="Sharyn Goodson" userId="ac28c5aa-659b-4178-806e-deff14480135" providerId="ADAL" clId="{A2F23A2E-E2DB-47DA-A661-D34F21B70D5E}" dt="2023-01-15T21:48:16.054" v="1056" actId="26606"/>
          <ac:spMkLst>
            <pc:docMk/>
            <pc:sldMk cId="1184547479" sldId="302"/>
            <ac:spMk id="22" creationId="{754910CF-1B56-45D3-960A-E89F7B3B9131}"/>
          </ac:spMkLst>
        </pc:spChg>
        <pc:spChg chg="add del">
          <ac:chgData name="Sharyn Goodson" userId="ac28c5aa-659b-4178-806e-deff14480135" providerId="ADAL" clId="{A2F23A2E-E2DB-47DA-A661-D34F21B70D5E}" dt="2023-01-15T21:48:16.054" v="1056" actId="26606"/>
          <ac:spMkLst>
            <pc:docMk/>
            <pc:sldMk cId="1184547479" sldId="302"/>
            <ac:spMk id="23" creationId="{6669F804-A677-4B75-95F4-A5E4426FB774}"/>
          </ac:spMkLst>
        </pc:spChg>
        <pc:spChg chg="add mod ord">
          <ac:chgData name="Sharyn Goodson" userId="ac28c5aa-659b-4178-806e-deff14480135" providerId="ADAL" clId="{A2F23A2E-E2DB-47DA-A661-D34F21B70D5E}" dt="2023-01-15T22:42:39.417" v="2142" actId="20577"/>
          <ac:spMkLst>
            <pc:docMk/>
            <pc:sldMk cId="1184547479" sldId="302"/>
            <ac:spMk id="26" creationId="{00000000-0000-0000-0000-000000000000}"/>
          </ac:spMkLst>
        </pc:spChg>
        <pc:spChg chg="add">
          <ac:chgData name="Sharyn Goodson" userId="ac28c5aa-659b-4178-806e-deff14480135" providerId="ADAL" clId="{A2F23A2E-E2DB-47DA-A661-D34F21B70D5E}" dt="2023-01-15T22:41:10.098" v="2124" actId="26606"/>
          <ac:spMkLst>
            <pc:docMk/>
            <pc:sldMk cId="1184547479" sldId="302"/>
            <ac:spMk id="28" creationId="{7CA7A88D-1D29-4C2E-8E04-411C18DB1616}"/>
          </ac:spMkLst>
        </pc:spChg>
        <pc:spChg chg="add">
          <ac:chgData name="Sharyn Goodson" userId="ac28c5aa-659b-4178-806e-deff14480135" providerId="ADAL" clId="{A2F23A2E-E2DB-47DA-A661-D34F21B70D5E}" dt="2023-01-15T22:41:10.098" v="2124" actId="26606"/>
          <ac:spMkLst>
            <pc:docMk/>
            <pc:sldMk cId="1184547479" sldId="302"/>
            <ac:spMk id="29" creationId="{4862BD95-BE80-4CCD-B3C5-778687DE193E}"/>
          </ac:spMkLst>
        </pc:spChg>
        <pc:spChg chg="add del">
          <ac:chgData name="Sharyn Goodson" userId="ac28c5aa-659b-4178-806e-deff14480135" providerId="ADAL" clId="{A2F23A2E-E2DB-47DA-A661-D34F21B70D5E}" dt="2023-01-15T21:58:44.443" v="1418" actId="26606"/>
          <ac:spMkLst>
            <pc:docMk/>
            <pc:sldMk cId="1184547479" sldId="302"/>
            <ac:spMk id="31" creationId="{35230A27-1553-42F8-99D7-829868E13715}"/>
          </ac:spMkLst>
        </pc:spChg>
        <pc:spChg chg="add">
          <ac:chgData name="Sharyn Goodson" userId="ac28c5aa-659b-4178-806e-deff14480135" providerId="ADAL" clId="{A2F23A2E-E2DB-47DA-A661-D34F21B70D5E}" dt="2023-01-15T22:41:10.098" v="2124" actId="26606"/>
          <ac:spMkLst>
            <pc:docMk/>
            <pc:sldMk cId="1184547479" sldId="302"/>
            <ac:spMk id="32" creationId="{3741B58E-3B65-4A01-A276-975AB2CF8A08}"/>
          </ac:spMkLst>
        </pc:spChg>
        <pc:spChg chg="add del">
          <ac:chgData name="Sharyn Goodson" userId="ac28c5aa-659b-4178-806e-deff14480135" providerId="ADAL" clId="{A2F23A2E-E2DB-47DA-A661-D34F21B70D5E}" dt="2023-01-15T21:58:44.443" v="1418" actId="26606"/>
          <ac:spMkLst>
            <pc:docMk/>
            <pc:sldMk cId="1184547479" sldId="302"/>
            <ac:spMk id="33" creationId="{A772232D-B4D6-429F-B3D1-2D9891B85E08}"/>
          </ac:spMkLst>
        </pc:spChg>
        <pc:spChg chg="add">
          <ac:chgData name="Sharyn Goodson" userId="ac28c5aa-659b-4178-806e-deff14480135" providerId="ADAL" clId="{A2F23A2E-E2DB-47DA-A661-D34F21B70D5E}" dt="2023-01-15T22:41:10.098" v="2124" actId="26606"/>
          <ac:spMkLst>
            <pc:docMk/>
            <pc:sldMk cId="1184547479" sldId="302"/>
            <ac:spMk id="34" creationId="{7AAC67C3-831B-4AB1-A259-DFB839CAFAFC}"/>
          </ac:spMkLst>
        </pc:spChg>
        <pc:spChg chg="add del">
          <ac:chgData name="Sharyn Goodson" userId="ac28c5aa-659b-4178-806e-deff14480135" providerId="ADAL" clId="{A2F23A2E-E2DB-47DA-A661-D34F21B70D5E}" dt="2023-01-15T22:00:19.608" v="1447" actId="26606"/>
          <ac:spMkLst>
            <pc:docMk/>
            <pc:sldMk cId="1184547479" sldId="302"/>
            <ac:spMk id="37" creationId="{3741B58E-3B65-4A01-A276-975AB2CF8A08}"/>
          </ac:spMkLst>
        </pc:spChg>
        <pc:spChg chg="add del">
          <ac:chgData name="Sharyn Goodson" userId="ac28c5aa-659b-4178-806e-deff14480135" providerId="ADAL" clId="{A2F23A2E-E2DB-47DA-A661-D34F21B70D5E}" dt="2023-01-15T22:00:19.608" v="1447" actId="26606"/>
          <ac:spMkLst>
            <pc:docMk/>
            <pc:sldMk cId="1184547479" sldId="302"/>
            <ac:spMk id="38" creationId="{7AAC67C3-831B-4AB1-A259-DFB839CAFAFC}"/>
          </ac:spMkLst>
        </pc:spChg>
        <pc:spChg chg="add del">
          <ac:chgData name="Sharyn Goodson" userId="ac28c5aa-659b-4178-806e-deff14480135" providerId="ADAL" clId="{A2F23A2E-E2DB-47DA-A661-D34F21B70D5E}" dt="2023-01-15T22:00:19.608" v="1447" actId="26606"/>
          <ac:spMkLst>
            <pc:docMk/>
            <pc:sldMk cId="1184547479" sldId="302"/>
            <ac:spMk id="39" creationId="{054B3F04-9EAC-45C0-B3CE-0387EEA10A0C}"/>
          </ac:spMkLst>
        </pc:spChg>
        <pc:spChg chg="add">
          <ac:chgData name="Sharyn Goodson" userId="ac28c5aa-659b-4178-806e-deff14480135" providerId="ADAL" clId="{A2F23A2E-E2DB-47DA-A661-D34F21B70D5E}" dt="2023-01-15T22:41:10.098" v="2124" actId="26606"/>
          <ac:spMkLst>
            <pc:docMk/>
            <pc:sldMk cId="1184547479" sldId="302"/>
            <ac:spMk id="41" creationId="{054B3F04-9EAC-45C0-B3CE-0387EEA10A0C}"/>
          </ac:spMkLst>
        </pc:spChg>
        <pc:spChg chg="add del">
          <ac:chgData name="Sharyn Goodson" userId="ac28c5aa-659b-4178-806e-deff14480135" providerId="ADAL" clId="{A2F23A2E-E2DB-47DA-A661-D34F21B70D5E}" dt="2023-01-15T22:00:19.593" v="1446" actId="26606"/>
          <ac:spMkLst>
            <pc:docMk/>
            <pc:sldMk cId="1184547479" sldId="302"/>
            <ac:spMk id="44" creationId="{35230A27-1553-42F8-99D7-829868E13715}"/>
          </ac:spMkLst>
        </pc:spChg>
        <pc:spChg chg="add del">
          <ac:chgData name="Sharyn Goodson" userId="ac28c5aa-659b-4178-806e-deff14480135" providerId="ADAL" clId="{A2F23A2E-E2DB-47DA-A661-D34F21B70D5E}" dt="2023-01-15T22:00:19.593" v="1446" actId="26606"/>
          <ac:spMkLst>
            <pc:docMk/>
            <pc:sldMk cId="1184547479" sldId="302"/>
            <ac:spMk id="46" creationId="{A772232D-B4D6-429F-B3D1-2D9891B85E08}"/>
          </ac:spMkLst>
        </pc:spChg>
        <pc:spChg chg="add del">
          <ac:chgData name="Sharyn Goodson" userId="ac28c5aa-659b-4178-806e-deff14480135" providerId="ADAL" clId="{A2F23A2E-E2DB-47DA-A661-D34F21B70D5E}" dt="2023-01-15T22:03:11.309" v="1498" actId="26606"/>
          <ac:spMkLst>
            <pc:docMk/>
            <pc:sldMk cId="1184547479" sldId="302"/>
            <ac:spMk id="50" creationId="{E54CE3AD-C754-4F1E-A76F-1EDDF71796A0}"/>
          </ac:spMkLst>
        </pc:spChg>
        <pc:spChg chg="add del">
          <ac:chgData name="Sharyn Goodson" userId="ac28c5aa-659b-4178-806e-deff14480135" providerId="ADAL" clId="{A2F23A2E-E2DB-47DA-A661-D34F21B70D5E}" dt="2023-01-15T22:03:11.309" v="1498" actId="26606"/>
          <ac:spMkLst>
            <pc:docMk/>
            <pc:sldMk cId="1184547479" sldId="302"/>
            <ac:spMk id="51" creationId="{D238B743-4443-4735-BFC2-B514F64099E8}"/>
          </ac:spMkLst>
        </pc:spChg>
        <pc:spChg chg="add del">
          <ac:chgData name="Sharyn Goodson" userId="ac28c5aa-659b-4178-806e-deff14480135" providerId="ADAL" clId="{A2F23A2E-E2DB-47DA-A661-D34F21B70D5E}" dt="2023-01-15T22:04:19.875" v="1499" actId="26606"/>
          <ac:spMkLst>
            <pc:docMk/>
            <pc:sldMk cId="1184547479" sldId="302"/>
            <ac:spMk id="56" creationId="{CECF0FC6-D57B-48B6-9036-F4FFD91A4B34}"/>
          </ac:spMkLst>
        </pc:spChg>
        <pc:spChg chg="add del">
          <ac:chgData name="Sharyn Goodson" userId="ac28c5aa-659b-4178-806e-deff14480135" providerId="ADAL" clId="{A2F23A2E-E2DB-47DA-A661-D34F21B70D5E}" dt="2023-01-15T22:04:19.875" v="1499" actId="26606"/>
          <ac:spMkLst>
            <pc:docMk/>
            <pc:sldMk cId="1184547479" sldId="302"/>
            <ac:spMk id="58" creationId="{717A211C-5863-4303-AC3D-AEBFDF6D6A4C}"/>
          </ac:spMkLst>
        </pc:spChg>
        <pc:spChg chg="add del">
          <ac:chgData name="Sharyn Goodson" userId="ac28c5aa-659b-4178-806e-deff14480135" providerId="ADAL" clId="{A2F23A2E-E2DB-47DA-A661-D34F21B70D5E}" dt="2023-01-15T22:04:19.875" v="1499" actId="26606"/>
          <ac:spMkLst>
            <pc:docMk/>
            <pc:sldMk cId="1184547479" sldId="302"/>
            <ac:spMk id="60" creationId="{087519CD-2FFF-42E3-BB0C-FEAA828BA5DB}"/>
          </ac:spMkLst>
        </pc:spChg>
        <pc:spChg chg="add del">
          <ac:chgData name="Sharyn Goodson" userId="ac28c5aa-659b-4178-806e-deff14480135" providerId="ADAL" clId="{A2F23A2E-E2DB-47DA-A661-D34F21B70D5E}" dt="2023-01-15T22:37:36.714" v="2063"/>
          <ac:spMkLst>
            <pc:docMk/>
            <pc:sldMk cId="1184547479" sldId="302"/>
            <ac:spMk id="65" creationId="{3558DB37-9FEE-48A2-8578-ED0401573943}"/>
          </ac:spMkLst>
        </pc:spChg>
        <pc:spChg chg="add del">
          <ac:chgData name="Sharyn Goodson" userId="ac28c5aa-659b-4178-806e-deff14480135" providerId="ADAL" clId="{A2F23A2E-E2DB-47DA-A661-D34F21B70D5E}" dt="2023-01-15T22:37:36.714" v="2063"/>
          <ac:spMkLst>
            <pc:docMk/>
            <pc:sldMk cId="1184547479" sldId="302"/>
            <ac:spMk id="67" creationId="{5F7FCCA6-00E2-4F74-A105-0D769872F243}"/>
          </ac:spMkLst>
        </pc:spChg>
        <pc:spChg chg="add del">
          <ac:chgData name="Sharyn Goodson" userId="ac28c5aa-659b-4178-806e-deff14480135" providerId="ADAL" clId="{A2F23A2E-E2DB-47DA-A661-D34F21B70D5E}" dt="2023-01-15T22:37:36.714" v="2063"/>
          <ac:spMkLst>
            <pc:docMk/>
            <pc:sldMk cId="1184547479" sldId="302"/>
            <ac:spMk id="69" creationId="{5E1ED12F-9F06-4B37-87B7-F98F52937F86}"/>
          </ac:spMkLst>
        </pc:spChg>
        <pc:spChg chg="add del">
          <ac:chgData name="Sharyn Goodson" userId="ac28c5aa-659b-4178-806e-deff14480135" providerId="ADAL" clId="{A2F23A2E-E2DB-47DA-A661-D34F21B70D5E}" dt="2023-01-15T22:31:06.336" v="2015" actId="26606"/>
          <ac:spMkLst>
            <pc:docMk/>
            <pc:sldMk cId="1184547479" sldId="302"/>
            <ac:spMk id="74" creationId="{35230A27-1553-42F8-99D7-829868E13715}"/>
          </ac:spMkLst>
        </pc:spChg>
        <pc:spChg chg="add del">
          <ac:chgData name="Sharyn Goodson" userId="ac28c5aa-659b-4178-806e-deff14480135" providerId="ADAL" clId="{A2F23A2E-E2DB-47DA-A661-D34F21B70D5E}" dt="2023-01-15T22:31:06.336" v="2015" actId="26606"/>
          <ac:spMkLst>
            <pc:docMk/>
            <pc:sldMk cId="1184547479" sldId="302"/>
            <ac:spMk id="76" creationId="{A772232D-B4D6-429F-B3D1-2D9891B85E08}"/>
          </ac:spMkLst>
        </pc:spChg>
        <pc:spChg chg="add del">
          <ac:chgData name="Sharyn Goodson" userId="ac28c5aa-659b-4178-806e-deff14480135" providerId="ADAL" clId="{A2F23A2E-E2DB-47DA-A661-D34F21B70D5E}" dt="2023-01-15T22:31:14.393" v="2017" actId="26606"/>
          <ac:spMkLst>
            <pc:docMk/>
            <pc:sldMk cId="1184547479" sldId="302"/>
            <ac:spMk id="80" creationId="{3558DB37-9FEE-48A2-8578-ED0401573943}"/>
          </ac:spMkLst>
        </pc:spChg>
        <pc:spChg chg="add del">
          <ac:chgData name="Sharyn Goodson" userId="ac28c5aa-659b-4178-806e-deff14480135" providerId="ADAL" clId="{A2F23A2E-E2DB-47DA-A661-D34F21B70D5E}" dt="2023-01-15T22:31:14.393" v="2017" actId="26606"/>
          <ac:spMkLst>
            <pc:docMk/>
            <pc:sldMk cId="1184547479" sldId="302"/>
            <ac:spMk id="81" creationId="{5F7FCCA6-00E2-4F74-A105-0D769872F243}"/>
          </ac:spMkLst>
        </pc:spChg>
        <pc:spChg chg="add del">
          <ac:chgData name="Sharyn Goodson" userId="ac28c5aa-659b-4178-806e-deff14480135" providerId="ADAL" clId="{A2F23A2E-E2DB-47DA-A661-D34F21B70D5E}" dt="2023-01-15T22:31:14.393" v="2017" actId="26606"/>
          <ac:spMkLst>
            <pc:docMk/>
            <pc:sldMk cId="1184547479" sldId="302"/>
            <ac:spMk id="82" creationId="{5E1ED12F-9F06-4B37-87B7-F98F52937F86}"/>
          </ac:spMkLst>
        </pc:spChg>
        <pc:graphicFrameChg chg="add del">
          <ac:chgData name="Sharyn Goodson" userId="ac28c5aa-659b-4178-806e-deff14480135" providerId="ADAL" clId="{A2F23A2E-E2DB-47DA-A661-D34F21B70D5E}" dt="2023-01-15T21:47:57.523" v="1050" actId="26606"/>
          <ac:graphicFrameMkLst>
            <pc:docMk/>
            <pc:sldMk cId="1184547479" sldId="302"/>
            <ac:graphicFrameMk id="9" creationId="{52255AF2-6BF2-2600-9ED6-C9B7C0B6BD7B}"/>
          </ac:graphicFrameMkLst>
        </pc:graphicFrameChg>
        <pc:graphicFrameChg chg="add del">
          <ac:chgData name="Sharyn Goodson" userId="ac28c5aa-659b-4178-806e-deff14480135" providerId="ADAL" clId="{A2F23A2E-E2DB-47DA-A661-D34F21B70D5E}" dt="2023-01-15T21:48:03.791" v="1052" actId="26606"/>
          <ac:graphicFrameMkLst>
            <pc:docMk/>
            <pc:sldMk cId="1184547479" sldId="302"/>
            <ac:graphicFrameMk id="11" creationId="{B4A97C90-3385-E69D-8926-6F4E1265D11C}"/>
          </ac:graphicFrameMkLst>
        </pc:graphicFrameChg>
        <pc:graphicFrameChg chg="add del">
          <ac:chgData name="Sharyn Goodson" userId="ac28c5aa-659b-4178-806e-deff14480135" providerId="ADAL" clId="{A2F23A2E-E2DB-47DA-A661-D34F21B70D5E}" dt="2023-01-15T21:48:06.598" v="1054" actId="26606"/>
          <ac:graphicFrameMkLst>
            <pc:docMk/>
            <pc:sldMk cId="1184547479" sldId="302"/>
            <ac:graphicFrameMk id="19" creationId="{831BF23F-7D82-D0A7-3020-39D971288945}"/>
          </ac:graphicFrameMkLst>
        </pc:graphicFrameChg>
        <pc:graphicFrameChg chg="add del">
          <ac:chgData name="Sharyn Goodson" userId="ac28c5aa-659b-4178-806e-deff14480135" providerId="ADAL" clId="{A2F23A2E-E2DB-47DA-A661-D34F21B70D5E}" dt="2023-01-15T21:48:16.054" v="1056" actId="26606"/>
          <ac:graphicFrameMkLst>
            <pc:docMk/>
            <pc:sldMk cId="1184547479" sldId="302"/>
            <ac:graphicFrameMk id="24" creationId="{1DE7C726-F5DB-A722-B8A5-F9841A8C3BFA}"/>
          </ac:graphicFrameMkLst>
        </pc:graphicFrameChg>
        <pc:picChg chg="del">
          <ac:chgData name="Sharyn Goodson" userId="ac28c5aa-659b-4178-806e-deff14480135" providerId="ADAL" clId="{A2F23A2E-E2DB-47DA-A661-D34F21B70D5E}" dt="2023-01-15T21:31:37.366" v="609" actId="478"/>
          <ac:picMkLst>
            <pc:docMk/>
            <pc:sldMk cId="1184547479" sldId="302"/>
            <ac:picMk id="4" creationId="{A31321FD-46D6-5E74-215B-D06EFA7BFEC1}"/>
          </ac:picMkLst>
        </pc:picChg>
        <pc:picChg chg="del">
          <ac:chgData name="Sharyn Goodson" userId="ac28c5aa-659b-4178-806e-deff14480135" providerId="ADAL" clId="{A2F23A2E-E2DB-47DA-A661-D34F21B70D5E}" dt="2023-01-15T21:31:42.142" v="610" actId="478"/>
          <ac:picMkLst>
            <pc:docMk/>
            <pc:sldMk cId="1184547479" sldId="302"/>
            <ac:picMk id="8" creationId="{C6876631-66D1-C1A3-788F-188EE3E1BD51}"/>
          </ac:picMkLst>
        </pc:picChg>
        <pc:picChg chg="add del mod">
          <ac:chgData name="Sharyn Goodson" userId="ac28c5aa-659b-4178-806e-deff14480135" providerId="ADAL" clId="{A2F23A2E-E2DB-47DA-A661-D34F21B70D5E}" dt="2023-01-15T22:12:02.620" v="1646"/>
          <ac:picMkLst>
            <pc:docMk/>
            <pc:sldMk cId="1184547479" sldId="302"/>
            <ac:picMk id="10" creationId="{A9718C59-8D86-6069-E5AD-EEEC23F188E2}"/>
          </ac:picMkLst>
        </pc:picChg>
        <pc:cxnChg chg="add">
          <ac:chgData name="Sharyn Goodson" userId="ac28c5aa-659b-4178-806e-deff14480135" providerId="ADAL" clId="{A2F23A2E-E2DB-47DA-A661-D34F21B70D5E}" dt="2023-01-15T22:41:10.098" v="2124" actId="26606"/>
          <ac:cxnSpMkLst>
            <pc:docMk/>
            <pc:sldMk cId="1184547479" sldId="302"/>
            <ac:cxnSpMk id="30" creationId="{7E980882-9F71-4735-B550-09F0FB4AA20C}"/>
          </ac:cxnSpMkLst>
        </pc:cxnChg>
        <pc:cxnChg chg="add del">
          <ac:chgData name="Sharyn Goodson" userId="ac28c5aa-659b-4178-806e-deff14480135" providerId="ADAL" clId="{A2F23A2E-E2DB-47DA-A661-D34F21B70D5E}" dt="2023-01-15T21:58:44.443" v="1418" actId="26606"/>
          <ac:cxnSpMkLst>
            <pc:docMk/>
            <pc:sldMk cId="1184547479" sldId="302"/>
            <ac:cxnSpMk id="35" creationId="{02CC3441-26B3-4381-B3DF-8AE3C288BC0D}"/>
          </ac:cxnSpMkLst>
        </pc:cxnChg>
        <pc:cxnChg chg="add del">
          <ac:chgData name="Sharyn Goodson" userId="ac28c5aa-659b-4178-806e-deff14480135" providerId="ADAL" clId="{A2F23A2E-E2DB-47DA-A661-D34F21B70D5E}" dt="2023-01-15T22:00:19.593" v="1446" actId="26606"/>
          <ac:cxnSpMkLst>
            <pc:docMk/>
            <pc:sldMk cId="1184547479" sldId="302"/>
            <ac:cxnSpMk id="48" creationId="{02CC3441-26B3-4381-B3DF-8AE3C288BC0D}"/>
          </ac:cxnSpMkLst>
        </pc:cxnChg>
        <pc:cxnChg chg="add del">
          <ac:chgData name="Sharyn Goodson" userId="ac28c5aa-659b-4178-806e-deff14480135" providerId="ADAL" clId="{A2F23A2E-E2DB-47DA-A661-D34F21B70D5E}" dt="2023-01-15T22:31:06.336" v="2015" actId="26606"/>
          <ac:cxnSpMkLst>
            <pc:docMk/>
            <pc:sldMk cId="1184547479" sldId="302"/>
            <ac:cxnSpMk id="78" creationId="{02CC3441-26B3-4381-B3DF-8AE3C288BC0D}"/>
          </ac:cxnSpMkLst>
        </pc:cxnChg>
      </pc:sldChg>
      <pc:sldChg chg="addSp modSp mod ord">
        <pc:chgData name="Sharyn Goodson" userId="ac28c5aa-659b-4178-806e-deff14480135" providerId="ADAL" clId="{A2F23A2E-E2DB-47DA-A661-D34F21B70D5E}" dt="2023-01-16T02:47:55.840" v="5630" actId="572"/>
        <pc:sldMkLst>
          <pc:docMk/>
          <pc:sldMk cId="1396911407" sldId="317"/>
        </pc:sldMkLst>
        <pc:spChg chg="mod">
          <ac:chgData name="Sharyn Goodson" userId="ac28c5aa-659b-4178-806e-deff14480135" providerId="ADAL" clId="{A2F23A2E-E2DB-47DA-A661-D34F21B70D5E}" dt="2023-01-16T02:29:38.221" v="5438" actId="20577"/>
          <ac:spMkLst>
            <pc:docMk/>
            <pc:sldMk cId="1396911407" sldId="317"/>
            <ac:spMk id="4" creationId="{2D0CFCDB-7B3D-8CE9-DC15-27C82403B894}"/>
          </ac:spMkLst>
        </pc:spChg>
        <pc:spChg chg="add mod">
          <ac:chgData name="Sharyn Goodson" userId="ac28c5aa-659b-4178-806e-deff14480135" providerId="ADAL" clId="{A2F23A2E-E2DB-47DA-A661-D34F21B70D5E}" dt="2023-01-16T02:29:55.878" v="5439" actId="255"/>
          <ac:spMkLst>
            <pc:docMk/>
            <pc:sldMk cId="1396911407" sldId="317"/>
            <ac:spMk id="5" creationId="{E6A069BF-022C-BC97-9B16-6CA01B96D55E}"/>
          </ac:spMkLst>
        </pc:spChg>
        <pc:graphicFrameChg chg="mod modGraphic">
          <ac:chgData name="Sharyn Goodson" userId="ac28c5aa-659b-4178-806e-deff14480135" providerId="ADAL" clId="{A2F23A2E-E2DB-47DA-A661-D34F21B70D5E}" dt="2023-01-16T02:47:55.840" v="5630" actId="572"/>
          <ac:graphicFrameMkLst>
            <pc:docMk/>
            <pc:sldMk cId="1396911407" sldId="317"/>
            <ac:graphicFrameMk id="7" creationId="{CAAEB8B4-33B8-C3AD-A63D-4BE2964084C6}"/>
          </ac:graphicFrameMkLst>
        </pc:graphicFrameChg>
      </pc:sldChg>
      <pc:sldChg chg="del">
        <pc:chgData name="Sharyn Goodson" userId="ac28c5aa-659b-4178-806e-deff14480135" providerId="ADAL" clId="{A2F23A2E-E2DB-47DA-A661-D34F21B70D5E}" dt="2023-01-16T02:23:26.178" v="5344" actId="2696"/>
        <pc:sldMkLst>
          <pc:docMk/>
          <pc:sldMk cId="2830249759" sldId="318"/>
        </pc:sldMkLst>
      </pc:sldChg>
      <pc:sldChg chg="addSp delSp modSp mod setBg delDesignElem">
        <pc:chgData name="Sharyn Goodson" userId="ac28c5aa-659b-4178-806e-deff14480135" providerId="ADAL" clId="{A2F23A2E-E2DB-47DA-A661-D34F21B70D5E}" dt="2023-01-15T22:58:12.342" v="2453" actId="26606"/>
        <pc:sldMkLst>
          <pc:docMk/>
          <pc:sldMk cId="2066836872" sldId="319"/>
        </pc:sldMkLst>
        <pc:spChg chg="mod">
          <ac:chgData name="Sharyn Goodson" userId="ac28c5aa-659b-4178-806e-deff14480135" providerId="ADAL" clId="{A2F23A2E-E2DB-47DA-A661-D34F21B70D5E}" dt="2023-01-15T22:57:49.015" v="2448" actId="26606"/>
          <ac:spMkLst>
            <pc:docMk/>
            <pc:sldMk cId="2066836872" sldId="319"/>
            <ac:spMk id="2" creationId="{00000000-0000-0000-0000-000000000000}"/>
          </ac:spMkLst>
        </pc:spChg>
        <pc:spChg chg="del mod ord">
          <ac:chgData name="Sharyn Goodson" userId="ac28c5aa-659b-4178-806e-deff14480135" providerId="ADAL" clId="{A2F23A2E-E2DB-47DA-A661-D34F21B70D5E}" dt="2023-01-15T22:50:12.986" v="2241" actId="26606"/>
          <ac:spMkLst>
            <pc:docMk/>
            <pc:sldMk cId="2066836872" sldId="319"/>
            <ac:spMk id="3" creationId="{00000000-0000-0000-0000-000000000000}"/>
          </ac:spMkLst>
        </pc:spChg>
        <pc:spChg chg="del">
          <ac:chgData name="Sharyn Goodson" userId="ac28c5aa-659b-4178-806e-deff14480135" providerId="ADAL" clId="{A2F23A2E-E2DB-47DA-A661-D34F21B70D5E}" dt="2023-01-15T22:37:36.714" v="2063"/>
          <ac:spMkLst>
            <pc:docMk/>
            <pc:sldMk cId="2066836872" sldId="319"/>
            <ac:spMk id="5" creationId="{3741B58E-3B65-4A01-A276-975AB2CF8A08}"/>
          </ac:spMkLst>
        </pc:spChg>
        <pc:spChg chg="del">
          <ac:chgData name="Sharyn Goodson" userId="ac28c5aa-659b-4178-806e-deff14480135" providerId="ADAL" clId="{A2F23A2E-E2DB-47DA-A661-D34F21B70D5E}" dt="2023-01-15T22:37:36.714" v="2063"/>
          <ac:spMkLst>
            <pc:docMk/>
            <pc:sldMk cId="2066836872" sldId="319"/>
            <ac:spMk id="6" creationId="{7AAC67C3-831B-4AB1-A259-DFB839CAFAFC}"/>
          </ac:spMkLst>
        </pc:spChg>
        <pc:spChg chg="del">
          <ac:chgData name="Sharyn Goodson" userId="ac28c5aa-659b-4178-806e-deff14480135" providerId="ADAL" clId="{A2F23A2E-E2DB-47DA-A661-D34F21B70D5E}" dt="2023-01-15T22:37:36.714" v="2063"/>
          <ac:spMkLst>
            <pc:docMk/>
            <pc:sldMk cId="2066836872" sldId="319"/>
            <ac:spMk id="7" creationId="{054B3F04-9EAC-45C0-B3CE-0387EEA10A0C}"/>
          </ac:spMkLst>
        </pc:spChg>
        <pc:spChg chg="add del">
          <ac:chgData name="Sharyn Goodson" userId="ac28c5aa-659b-4178-806e-deff14480135" providerId="ADAL" clId="{A2F23A2E-E2DB-47DA-A661-D34F21B70D5E}" dt="2023-01-15T22:49:57.038" v="2236" actId="26606"/>
          <ac:spMkLst>
            <pc:docMk/>
            <pc:sldMk cId="2066836872" sldId="319"/>
            <ac:spMk id="13" creationId="{34D33442-D148-4775-BF80-91F053E57183}"/>
          </ac:spMkLst>
        </pc:spChg>
        <pc:spChg chg="add del">
          <ac:chgData name="Sharyn Goodson" userId="ac28c5aa-659b-4178-806e-deff14480135" providerId="ADAL" clId="{A2F23A2E-E2DB-47DA-A661-D34F21B70D5E}" dt="2023-01-15T22:49:57.038" v="2236" actId="26606"/>
          <ac:spMkLst>
            <pc:docMk/>
            <pc:sldMk cId="2066836872" sldId="319"/>
            <ac:spMk id="17" creationId="{BD5E068D-E677-4E1B-8CE2-8CE1826A1D0A}"/>
          </ac:spMkLst>
        </pc:spChg>
        <pc:spChg chg="add del">
          <ac:chgData name="Sharyn Goodson" userId="ac28c5aa-659b-4178-806e-deff14480135" providerId="ADAL" clId="{A2F23A2E-E2DB-47DA-A661-D34F21B70D5E}" dt="2023-01-15T22:49:57.038" v="2236" actId="26606"/>
          <ac:spMkLst>
            <pc:docMk/>
            <pc:sldMk cId="2066836872" sldId="319"/>
            <ac:spMk id="19" creationId="{F9AD6E12-8A58-4D86-AACD-D58C4B256629}"/>
          </ac:spMkLst>
        </pc:spChg>
        <pc:spChg chg="add del">
          <ac:chgData name="Sharyn Goodson" userId="ac28c5aa-659b-4178-806e-deff14480135" providerId="ADAL" clId="{A2F23A2E-E2DB-47DA-A661-D34F21B70D5E}" dt="2023-01-15T22:49:59.535" v="2238" actId="26606"/>
          <ac:spMkLst>
            <pc:docMk/>
            <pc:sldMk cId="2066836872" sldId="319"/>
            <ac:spMk id="21" creationId="{29149A8A-94BF-497D-AFCE-2F5384ACE97A}"/>
          </ac:spMkLst>
        </pc:spChg>
        <pc:spChg chg="add del">
          <ac:chgData name="Sharyn Goodson" userId="ac28c5aa-659b-4178-806e-deff14480135" providerId="ADAL" clId="{A2F23A2E-E2DB-47DA-A661-D34F21B70D5E}" dt="2023-01-15T22:49:59.535" v="2238" actId="26606"/>
          <ac:spMkLst>
            <pc:docMk/>
            <pc:sldMk cId="2066836872" sldId="319"/>
            <ac:spMk id="22" creationId="{EAEE9208-8461-49AC-86B1-56B04EB11998}"/>
          </ac:spMkLst>
        </pc:spChg>
        <pc:spChg chg="add del">
          <ac:chgData name="Sharyn Goodson" userId="ac28c5aa-659b-4178-806e-deff14480135" providerId="ADAL" clId="{A2F23A2E-E2DB-47DA-A661-D34F21B70D5E}" dt="2023-01-15T22:49:59.535" v="2238" actId="26606"/>
          <ac:spMkLst>
            <pc:docMk/>
            <pc:sldMk cId="2066836872" sldId="319"/>
            <ac:spMk id="23" creationId="{C835124F-DEB9-4709-9BB0-78FC9113A80E}"/>
          </ac:spMkLst>
        </pc:spChg>
        <pc:spChg chg="add del">
          <ac:chgData name="Sharyn Goodson" userId="ac28c5aa-659b-4178-806e-deff14480135" providerId="ADAL" clId="{A2F23A2E-E2DB-47DA-A661-D34F21B70D5E}" dt="2023-01-15T22:50:12.986" v="2241" actId="26606"/>
          <ac:spMkLst>
            <pc:docMk/>
            <pc:sldMk cId="2066836872" sldId="319"/>
            <ac:spMk id="25" creationId="{D02FF74F-004A-40F8-9BBA-1170E3C12996}"/>
          </ac:spMkLst>
        </pc:spChg>
        <pc:spChg chg="add del">
          <ac:chgData name="Sharyn Goodson" userId="ac28c5aa-659b-4178-806e-deff14480135" providerId="ADAL" clId="{A2F23A2E-E2DB-47DA-A661-D34F21B70D5E}" dt="2023-01-15T22:50:12.986" v="2241" actId="26606"/>
          <ac:spMkLst>
            <pc:docMk/>
            <pc:sldMk cId="2066836872" sldId="319"/>
            <ac:spMk id="26" creationId="{747D77ED-28A8-4135-8177-8466BFF329A1}"/>
          </ac:spMkLst>
        </pc:spChg>
        <pc:spChg chg="add del">
          <ac:chgData name="Sharyn Goodson" userId="ac28c5aa-659b-4178-806e-deff14480135" providerId="ADAL" clId="{A2F23A2E-E2DB-47DA-A661-D34F21B70D5E}" dt="2023-01-15T22:50:12.986" v="2241" actId="26606"/>
          <ac:spMkLst>
            <pc:docMk/>
            <pc:sldMk cId="2066836872" sldId="319"/>
            <ac:spMk id="27" creationId="{F2E484CB-1781-4421-8EB9-D785B95047F9}"/>
          </ac:spMkLst>
        </pc:spChg>
        <pc:spChg chg="add del">
          <ac:chgData name="Sharyn Goodson" userId="ac28c5aa-659b-4178-806e-deff14480135" providerId="ADAL" clId="{A2F23A2E-E2DB-47DA-A661-D34F21B70D5E}" dt="2023-01-15T22:58:12.342" v="2453" actId="26606"/>
          <ac:spMkLst>
            <pc:docMk/>
            <pc:sldMk cId="2066836872" sldId="319"/>
            <ac:spMk id="33" creationId="{E7F93CB3-555F-4601-A486-59E82D9E8101}"/>
          </ac:spMkLst>
        </pc:spChg>
        <pc:spChg chg="add del">
          <ac:chgData name="Sharyn Goodson" userId="ac28c5aa-659b-4178-806e-deff14480135" providerId="ADAL" clId="{A2F23A2E-E2DB-47DA-A661-D34F21B70D5E}" dt="2023-01-15T22:58:12.342" v="2453" actId="26606"/>
          <ac:spMkLst>
            <pc:docMk/>
            <pc:sldMk cId="2066836872" sldId="319"/>
            <ac:spMk id="35" creationId="{862F2601-C4CE-4B73-A162-D5A14E519184}"/>
          </ac:spMkLst>
        </pc:spChg>
        <pc:spChg chg="add del">
          <ac:chgData name="Sharyn Goodson" userId="ac28c5aa-659b-4178-806e-deff14480135" providerId="ADAL" clId="{A2F23A2E-E2DB-47DA-A661-D34F21B70D5E}" dt="2023-01-15T22:58:12.342" v="2453" actId="26606"/>
          <ac:spMkLst>
            <pc:docMk/>
            <pc:sldMk cId="2066836872" sldId="319"/>
            <ac:spMk id="37" creationId="{3FAE6B79-0440-457F-9036-C4C30422549F}"/>
          </ac:spMkLst>
        </pc:spChg>
        <pc:spChg chg="add del">
          <ac:chgData name="Sharyn Goodson" userId="ac28c5aa-659b-4178-806e-deff14480135" providerId="ADAL" clId="{A2F23A2E-E2DB-47DA-A661-D34F21B70D5E}" dt="2023-01-15T22:58:02.320" v="2450" actId="26606"/>
          <ac:spMkLst>
            <pc:docMk/>
            <pc:sldMk cId="2066836872" sldId="319"/>
            <ac:spMk id="42" creationId="{E7F93CB3-555F-4601-A486-59E82D9E8101}"/>
          </ac:spMkLst>
        </pc:spChg>
        <pc:spChg chg="add del">
          <ac:chgData name="Sharyn Goodson" userId="ac28c5aa-659b-4178-806e-deff14480135" providerId="ADAL" clId="{A2F23A2E-E2DB-47DA-A661-D34F21B70D5E}" dt="2023-01-15T22:58:02.320" v="2450" actId="26606"/>
          <ac:spMkLst>
            <pc:docMk/>
            <pc:sldMk cId="2066836872" sldId="319"/>
            <ac:spMk id="44" creationId="{862F2601-C4CE-4B73-A162-D5A14E519184}"/>
          </ac:spMkLst>
        </pc:spChg>
        <pc:spChg chg="add del">
          <ac:chgData name="Sharyn Goodson" userId="ac28c5aa-659b-4178-806e-deff14480135" providerId="ADAL" clId="{A2F23A2E-E2DB-47DA-A661-D34F21B70D5E}" dt="2023-01-15T22:58:02.320" v="2450" actId="26606"/>
          <ac:spMkLst>
            <pc:docMk/>
            <pc:sldMk cId="2066836872" sldId="319"/>
            <ac:spMk id="46" creationId="{3FAE6B79-0440-457F-9036-C4C30422549F}"/>
          </ac:spMkLst>
        </pc:spChg>
        <pc:spChg chg="add del">
          <ac:chgData name="Sharyn Goodson" userId="ac28c5aa-659b-4178-806e-deff14480135" providerId="ADAL" clId="{A2F23A2E-E2DB-47DA-A661-D34F21B70D5E}" dt="2023-01-15T22:58:12.304" v="2452" actId="26606"/>
          <ac:spMkLst>
            <pc:docMk/>
            <pc:sldMk cId="2066836872" sldId="319"/>
            <ac:spMk id="48" creationId="{E7F93CB3-555F-4601-A486-59E82D9E8101}"/>
          </ac:spMkLst>
        </pc:spChg>
        <pc:spChg chg="add del">
          <ac:chgData name="Sharyn Goodson" userId="ac28c5aa-659b-4178-806e-deff14480135" providerId="ADAL" clId="{A2F23A2E-E2DB-47DA-A661-D34F21B70D5E}" dt="2023-01-15T22:58:12.304" v="2452" actId="26606"/>
          <ac:spMkLst>
            <pc:docMk/>
            <pc:sldMk cId="2066836872" sldId="319"/>
            <ac:spMk id="49" creationId="{862F2601-C4CE-4B73-A162-D5A14E519184}"/>
          </ac:spMkLst>
        </pc:spChg>
        <pc:spChg chg="add del">
          <ac:chgData name="Sharyn Goodson" userId="ac28c5aa-659b-4178-806e-deff14480135" providerId="ADAL" clId="{A2F23A2E-E2DB-47DA-A661-D34F21B70D5E}" dt="2023-01-15T22:58:12.304" v="2452" actId="26606"/>
          <ac:spMkLst>
            <pc:docMk/>
            <pc:sldMk cId="2066836872" sldId="319"/>
            <ac:spMk id="50" creationId="{3FAE6B79-0440-457F-9036-C4C30422549F}"/>
          </ac:spMkLst>
        </pc:spChg>
        <pc:spChg chg="add">
          <ac:chgData name="Sharyn Goodson" userId="ac28c5aa-659b-4178-806e-deff14480135" providerId="ADAL" clId="{A2F23A2E-E2DB-47DA-A661-D34F21B70D5E}" dt="2023-01-15T22:58:12.342" v="2453" actId="26606"/>
          <ac:spMkLst>
            <pc:docMk/>
            <pc:sldMk cId="2066836872" sldId="319"/>
            <ac:spMk id="52" creationId="{E7F93CB3-555F-4601-A486-59E82D9E8101}"/>
          </ac:spMkLst>
        </pc:spChg>
        <pc:spChg chg="add">
          <ac:chgData name="Sharyn Goodson" userId="ac28c5aa-659b-4178-806e-deff14480135" providerId="ADAL" clId="{A2F23A2E-E2DB-47DA-A661-D34F21B70D5E}" dt="2023-01-15T22:58:12.342" v="2453" actId="26606"/>
          <ac:spMkLst>
            <pc:docMk/>
            <pc:sldMk cId="2066836872" sldId="319"/>
            <ac:spMk id="53" creationId="{862F2601-C4CE-4B73-A162-D5A14E519184}"/>
          </ac:spMkLst>
        </pc:spChg>
        <pc:spChg chg="add">
          <ac:chgData name="Sharyn Goodson" userId="ac28c5aa-659b-4178-806e-deff14480135" providerId="ADAL" clId="{A2F23A2E-E2DB-47DA-A661-D34F21B70D5E}" dt="2023-01-15T22:58:12.342" v="2453" actId="26606"/>
          <ac:spMkLst>
            <pc:docMk/>
            <pc:sldMk cId="2066836872" sldId="319"/>
            <ac:spMk id="54" creationId="{3FAE6B79-0440-457F-9036-C4C30422549F}"/>
          </ac:spMkLst>
        </pc:spChg>
        <pc:graphicFrameChg chg="add mod modGraphic">
          <ac:chgData name="Sharyn Goodson" userId="ac28c5aa-659b-4178-806e-deff14480135" providerId="ADAL" clId="{A2F23A2E-E2DB-47DA-A661-D34F21B70D5E}" dt="2023-01-15T22:58:12.342" v="2453" actId="26606"/>
          <ac:graphicFrameMkLst>
            <pc:docMk/>
            <pc:sldMk cId="2066836872" sldId="319"/>
            <ac:graphicFrameMk id="29" creationId="{AF5EF0A3-5E89-589C-11C8-EB1B23FADBB1}"/>
          </ac:graphicFrameMkLst>
        </pc:graphicFrameChg>
        <pc:picChg chg="del">
          <ac:chgData name="Sharyn Goodson" userId="ac28c5aa-659b-4178-806e-deff14480135" providerId="ADAL" clId="{A2F23A2E-E2DB-47DA-A661-D34F21B70D5E}" dt="2023-01-15T22:49:45.517" v="2234" actId="478"/>
          <ac:picMkLst>
            <pc:docMk/>
            <pc:sldMk cId="2066836872" sldId="319"/>
            <ac:picMk id="4" creationId="{A31321FD-46D6-5E74-215B-D06EFA7BFEC1}"/>
          </ac:picMkLst>
        </pc:picChg>
        <pc:picChg chg="del mod">
          <ac:chgData name="Sharyn Goodson" userId="ac28c5aa-659b-4178-806e-deff14480135" providerId="ADAL" clId="{A2F23A2E-E2DB-47DA-A661-D34F21B70D5E}" dt="2023-01-15T22:50:08.241" v="2240" actId="478"/>
          <ac:picMkLst>
            <pc:docMk/>
            <pc:sldMk cId="2066836872" sldId="319"/>
            <ac:picMk id="8" creationId="{C6876631-66D1-C1A3-788F-188EE3E1BD51}"/>
          </ac:picMkLst>
        </pc:picChg>
        <pc:cxnChg chg="add del">
          <ac:chgData name="Sharyn Goodson" userId="ac28c5aa-659b-4178-806e-deff14480135" providerId="ADAL" clId="{A2F23A2E-E2DB-47DA-A661-D34F21B70D5E}" dt="2023-01-15T22:49:57.038" v="2236" actId="26606"/>
          <ac:cxnSpMkLst>
            <pc:docMk/>
            <pc:sldMk cId="2066836872" sldId="319"/>
            <ac:cxnSpMk id="15" creationId="{E8EF2C47-53DA-4F9F-918A-F6057C8EB82D}"/>
          </ac:cxnSpMkLst>
        </pc:cxnChg>
      </pc:sldChg>
      <pc:sldChg chg="del">
        <pc:chgData name="Sharyn Goodson" userId="ac28c5aa-659b-4178-806e-deff14480135" providerId="ADAL" clId="{A2F23A2E-E2DB-47DA-A661-D34F21B70D5E}" dt="2023-01-15T21:46:38.228" v="1035" actId="2696"/>
        <pc:sldMkLst>
          <pc:docMk/>
          <pc:sldMk cId="1810765987" sldId="320"/>
        </pc:sldMkLst>
      </pc:sldChg>
      <pc:sldChg chg="addSp delSp modSp mod ord setBg delDesignElem">
        <pc:chgData name="Sharyn Goodson" userId="ac28c5aa-659b-4178-806e-deff14480135" providerId="ADAL" clId="{A2F23A2E-E2DB-47DA-A661-D34F21B70D5E}" dt="2023-01-15T22:40:26.346" v="2122" actId="20577"/>
        <pc:sldMkLst>
          <pc:docMk/>
          <pc:sldMk cId="257373241" sldId="322"/>
        </pc:sldMkLst>
        <pc:spChg chg="mod ord">
          <ac:chgData name="Sharyn Goodson" userId="ac28c5aa-659b-4178-806e-deff14480135" providerId="ADAL" clId="{A2F23A2E-E2DB-47DA-A661-D34F21B70D5E}" dt="2023-01-15T22:38:16.456" v="2067" actId="26606"/>
          <ac:spMkLst>
            <pc:docMk/>
            <pc:sldMk cId="257373241" sldId="322"/>
            <ac:spMk id="2" creationId="{00000000-0000-0000-0000-000000000000}"/>
          </ac:spMkLst>
        </pc:spChg>
        <pc:spChg chg="add del mod ord">
          <ac:chgData name="Sharyn Goodson" userId="ac28c5aa-659b-4178-806e-deff14480135" providerId="ADAL" clId="{A2F23A2E-E2DB-47DA-A661-D34F21B70D5E}" dt="2023-01-15T21:27:50.185" v="571" actId="26606"/>
          <ac:spMkLst>
            <pc:docMk/>
            <pc:sldMk cId="257373241" sldId="322"/>
            <ac:spMk id="3" creationId="{00000000-0000-0000-0000-000000000000}"/>
          </ac:spMkLst>
        </pc:spChg>
        <pc:spChg chg="add del">
          <ac:chgData name="Sharyn Goodson" userId="ac28c5aa-659b-4178-806e-deff14480135" providerId="ADAL" clId="{A2F23A2E-E2DB-47DA-A661-D34F21B70D5E}" dt="2023-01-15T21:27:50.185" v="571" actId="26606"/>
          <ac:spMkLst>
            <pc:docMk/>
            <pc:sldMk cId="257373241" sldId="322"/>
            <ac:spMk id="5" creationId="{3741B58E-3B65-4A01-A276-975AB2CF8A08}"/>
          </ac:spMkLst>
        </pc:spChg>
        <pc:spChg chg="add del">
          <ac:chgData name="Sharyn Goodson" userId="ac28c5aa-659b-4178-806e-deff14480135" providerId="ADAL" clId="{A2F23A2E-E2DB-47DA-A661-D34F21B70D5E}" dt="2023-01-15T21:27:50.185" v="571" actId="26606"/>
          <ac:spMkLst>
            <pc:docMk/>
            <pc:sldMk cId="257373241" sldId="322"/>
            <ac:spMk id="6" creationId="{7AAC67C3-831B-4AB1-A259-DFB839CAFAFC}"/>
          </ac:spMkLst>
        </pc:spChg>
        <pc:spChg chg="add del">
          <ac:chgData name="Sharyn Goodson" userId="ac28c5aa-659b-4178-806e-deff14480135" providerId="ADAL" clId="{A2F23A2E-E2DB-47DA-A661-D34F21B70D5E}" dt="2023-01-15T21:27:50.185" v="571" actId="26606"/>
          <ac:spMkLst>
            <pc:docMk/>
            <pc:sldMk cId="257373241" sldId="322"/>
            <ac:spMk id="7" creationId="{054B3F04-9EAC-45C0-B3CE-0387EEA10A0C}"/>
          </ac:spMkLst>
        </pc:spChg>
        <pc:spChg chg="add del mod">
          <ac:chgData name="Sharyn Goodson" userId="ac28c5aa-659b-4178-806e-deff14480135" providerId="ADAL" clId="{A2F23A2E-E2DB-47DA-A661-D34F21B70D5E}" dt="2023-01-15T22:35:26.217" v="2031" actId="33987"/>
          <ac:spMkLst>
            <pc:docMk/>
            <pc:sldMk cId="257373241" sldId="322"/>
            <ac:spMk id="11" creationId="{FB85B00C-CAB9-F6F1-8FEE-C64C66E2725F}"/>
          </ac:spMkLst>
        </pc:spChg>
        <pc:spChg chg="add del mod">
          <ac:chgData name="Sharyn Goodson" userId="ac28c5aa-659b-4178-806e-deff14480135" providerId="ADAL" clId="{A2F23A2E-E2DB-47DA-A661-D34F21B70D5E}" dt="2023-01-15T22:35:24.177" v="2030" actId="767"/>
          <ac:spMkLst>
            <pc:docMk/>
            <pc:sldMk cId="257373241" sldId="322"/>
            <ac:spMk id="12" creationId="{D3DD6253-652D-82CE-7178-E60AA3BD9AD1}"/>
          </ac:spMkLst>
        </pc:spChg>
        <pc:spChg chg="add del">
          <ac:chgData name="Sharyn Goodson" userId="ac28c5aa-659b-4178-806e-deff14480135" providerId="ADAL" clId="{A2F23A2E-E2DB-47DA-A661-D34F21B70D5E}" dt="2023-01-15T21:27:36.225" v="566" actId="26606"/>
          <ac:spMkLst>
            <pc:docMk/>
            <pc:sldMk cId="257373241" sldId="322"/>
            <ac:spMk id="13" creationId="{84C52DF9-7BBB-4086-9445-24F81FE0169E}"/>
          </ac:spMkLst>
        </pc:spChg>
        <pc:spChg chg="add del mod">
          <ac:chgData name="Sharyn Goodson" userId="ac28c5aa-659b-4178-806e-deff14480135" providerId="ADAL" clId="{A2F23A2E-E2DB-47DA-A661-D34F21B70D5E}" dt="2023-01-15T22:37:24.226" v="2057" actId="478"/>
          <ac:spMkLst>
            <pc:docMk/>
            <pc:sldMk cId="257373241" sldId="322"/>
            <ac:spMk id="14" creationId="{5A5C6844-5CB5-B1AE-C71E-3DBE314201F1}"/>
          </ac:spMkLst>
        </pc:spChg>
        <pc:spChg chg="add del">
          <ac:chgData name="Sharyn Goodson" userId="ac28c5aa-659b-4178-806e-deff14480135" providerId="ADAL" clId="{A2F23A2E-E2DB-47DA-A661-D34F21B70D5E}" dt="2023-01-15T21:27:36.225" v="566" actId="26606"/>
          <ac:spMkLst>
            <pc:docMk/>
            <pc:sldMk cId="257373241" sldId="322"/>
            <ac:spMk id="17" creationId="{811A5B11-7F0F-482F-85FA-5B5DB19F2439}"/>
          </ac:spMkLst>
        </pc:spChg>
        <pc:spChg chg="add del">
          <ac:chgData name="Sharyn Goodson" userId="ac28c5aa-659b-4178-806e-deff14480135" providerId="ADAL" clId="{A2F23A2E-E2DB-47DA-A661-D34F21B70D5E}" dt="2023-01-15T21:27:36.225" v="566" actId="26606"/>
          <ac:spMkLst>
            <pc:docMk/>
            <pc:sldMk cId="257373241" sldId="322"/>
            <ac:spMk id="19" creationId="{F73D5830-0E43-45BC-A729-059604F9D1EF}"/>
          </ac:spMkLst>
        </pc:spChg>
        <pc:spChg chg="add del">
          <ac:chgData name="Sharyn Goodson" userId="ac28c5aa-659b-4178-806e-deff14480135" providerId="ADAL" clId="{A2F23A2E-E2DB-47DA-A661-D34F21B70D5E}" dt="2023-01-15T21:27:42.269" v="568" actId="26606"/>
          <ac:spMkLst>
            <pc:docMk/>
            <pc:sldMk cId="257373241" sldId="322"/>
            <ac:spMk id="21" creationId="{E36F1772-5B88-4687-974A-52C4564FFF24}"/>
          </ac:spMkLst>
        </pc:spChg>
        <pc:spChg chg="add del">
          <ac:chgData name="Sharyn Goodson" userId="ac28c5aa-659b-4178-806e-deff14480135" providerId="ADAL" clId="{A2F23A2E-E2DB-47DA-A661-D34F21B70D5E}" dt="2023-01-15T21:27:42.269" v="568" actId="26606"/>
          <ac:spMkLst>
            <pc:docMk/>
            <pc:sldMk cId="257373241" sldId="322"/>
            <ac:spMk id="23" creationId="{C7E8667B-49C4-4E47-AB3E-78AC18E95CB5}"/>
          </ac:spMkLst>
        </pc:spChg>
        <pc:spChg chg="add del">
          <ac:chgData name="Sharyn Goodson" userId="ac28c5aa-659b-4178-806e-deff14480135" providerId="ADAL" clId="{A2F23A2E-E2DB-47DA-A661-D34F21B70D5E}" dt="2023-01-15T21:27:42.269" v="568" actId="26606"/>
          <ac:spMkLst>
            <pc:docMk/>
            <pc:sldMk cId="257373241" sldId="322"/>
            <ac:spMk id="24" creationId="{8A1780B1-1435-4EBC-947B-9609953FD3FE}"/>
          </ac:spMkLst>
        </pc:spChg>
        <pc:spChg chg="add del">
          <ac:chgData name="Sharyn Goodson" userId="ac28c5aa-659b-4178-806e-deff14480135" providerId="ADAL" clId="{A2F23A2E-E2DB-47DA-A661-D34F21B70D5E}" dt="2023-01-15T21:27:50.138" v="570" actId="26606"/>
          <ac:spMkLst>
            <pc:docMk/>
            <pc:sldMk cId="257373241" sldId="322"/>
            <ac:spMk id="26" creationId="{3741B58E-3B65-4A01-A276-975AB2CF8A08}"/>
          </ac:spMkLst>
        </pc:spChg>
        <pc:spChg chg="add del">
          <ac:chgData name="Sharyn Goodson" userId="ac28c5aa-659b-4178-806e-deff14480135" providerId="ADAL" clId="{A2F23A2E-E2DB-47DA-A661-D34F21B70D5E}" dt="2023-01-15T21:27:50.138" v="570" actId="26606"/>
          <ac:spMkLst>
            <pc:docMk/>
            <pc:sldMk cId="257373241" sldId="322"/>
            <ac:spMk id="27" creationId="{7AAC67C3-831B-4AB1-A259-DFB839CAFAFC}"/>
          </ac:spMkLst>
        </pc:spChg>
        <pc:spChg chg="add del">
          <ac:chgData name="Sharyn Goodson" userId="ac28c5aa-659b-4178-806e-deff14480135" providerId="ADAL" clId="{A2F23A2E-E2DB-47DA-A661-D34F21B70D5E}" dt="2023-01-15T21:27:50.138" v="570" actId="26606"/>
          <ac:spMkLst>
            <pc:docMk/>
            <pc:sldMk cId="257373241" sldId="322"/>
            <ac:spMk id="28" creationId="{054B3F04-9EAC-45C0-B3CE-0387EEA10A0C}"/>
          </ac:spMkLst>
        </pc:spChg>
        <pc:spChg chg="add del">
          <ac:chgData name="Sharyn Goodson" userId="ac28c5aa-659b-4178-806e-deff14480135" providerId="ADAL" clId="{A2F23A2E-E2DB-47DA-A661-D34F21B70D5E}" dt="2023-01-15T21:30:25.197" v="600" actId="26606"/>
          <ac:spMkLst>
            <pc:docMk/>
            <pc:sldMk cId="257373241" sldId="322"/>
            <ac:spMk id="30" creationId="{3741B58E-3B65-4A01-A276-975AB2CF8A08}"/>
          </ac:spMkLst>
        </pc:spChg>
        <pc:spChg chg="add del">
          <ac:chgData name="Sharyn Goodson" userId="ac28c5aa-659b-4178-806e-deff14480135" providerId="ADAL" clId="{A2F23A2E-E2DB-47DA-A661-D34F21B70D5E}" dt="2023-01-15T21:30:25.197" v="600" actId="26606"/>
          <ac:spMkLst>
            <pc:docMk/>
            <pc:sldMk cId="257373241" sldId="322"/>
            <ac:spMk id="31" creationId="{7AAC67C3-831B-4AB1-A259-DFB839CAFAFC}"/>
          </ac:spMkLst>
        </pc:spChg>
        <pc:spChg chg="add del">
          <ac:chgData name="Sharyn Goodson" userId="ac28c5aa-659b-4178-806e-deff14480135" providerId="ADAL" clId="{A2F23A2E-E2DB-47DA-A661-D34F21B70D5E}" dt="2023-01-15T21:30:25.197" v="600" actId="26606"/>
          <ac:spMkLst>
            <pc:docMk/>
            <pc:sldMk cId="257373241" sldId="322"/>
            <ac:spMk id="32" creationId="{054B3F04-9EAC-45C0-B3CE-0387EEA10A0C}"/>
          </ac:spMkLst>
        </pc:spChg>
        <pc:spChg chg="add del">
          <ac:chgData name="Sharyn Goodson" userId="ac28c5aa-659b-4178-806e-deff14480135" providerId="ADAL" clId="{A2F23A2E-E2DB-47DA-A661-D34F21B70D5E}" dt="2023-01-15T21:30:25.175" v="599" actId="26606"/>
          <ac:spMkLst>
            <pc:docMk/>
            <pc:sldMk cId="257373241" sldId="322"/>
            <ac:spMk id="35" creationId="{E36F1772-5B88-4687-974A-52C4564FFF24}"/>
          </ac:spMkLst>
        </pc:spChg>
        <pc:spChg chg="add del">
          <ac:chgData name="Sharyn Goodson" userId="ac28c5aa-659b-4178-806e-deff14480135" providerId="ADAL" clId="{A2F23A2E-E2DB-47DA-A661-D34F21B70D5E}" dt="2023-01-15T21:30:25.175" v="599" actId="26606"/>
          <ac:spMkLst>
            <pc:docMk/>
            <pc:sldMk cId="257373241" sldId="322"/>
            <ac:spMk id="37" creationId="{C7E8667B-49C4-4E47-AB3E-78AC18E95CB5}"/>
          </ac:spMkLst>
        </pc:spChg>
        <pc:spChg chg="add del">
          <ac:chgData name="Sharyn Goodson" userId="ac28c5aa-659b-4178-806e-deff14480135" providerId="ADAL" clId="{A2F23A2E-E2DB-47DA-A661-D34F21B70D5E}" dt="2023-01-15T21:29:31.689" v="592" actId="26606"/>
          <ac:spMkLst>
            <pc:docMk/>
            <pc:sldMk cId="257373241" sldId="322"/>
            <ac:spMk id="38" creationId="{E36F1772-5B88-4687-974A-52C4564FFF24}"/>
          </ac:spMkLst>
        </pc:spChg>
        <pc:spChg chg="add del">
          <ac:chgData name="Sharyn Goodson" userId="ac28c5aa-659b-4178-806e-deff14480135" providerId="ADAL" clId="{A2F23A2E-E2DB-47DA-A661-D34F21B70D5E}" dt="2023-01-15T21:30:25.175" v="599" actId="26606"/>
          <ac:spMkLst>
            <pc:docMk/>
            <pc:sldMk cId="257373241" sldId="322"/>
            <ac:spMk id="39" creationId="{8A1780B1-1435-4EBC-947B-9609953FD3FE}"/>
          </ac:spMkLst>
        </pc:spChg>
        <pc:spChg chg="add del">
          <ac:chgData name="Sharyn Goodson" userId="ac28c5aa-659b-4178-806e-deff14480135" providerId="ADAL" clId="{A2F23A2E-E2DB-47DA-A661-D34F21B70D5E}" dt="2023-01-15T22:12:43.760" v="1650" actId="26606"/>
          <ac:spMkLst>
            <pc:docMk/>
            <pc:sldMk cId="257373241" sldId="322"/>
            <ac:spMk id="41" creationId="{3741B58E-3B65-4A01-A276-975AB2CF8A08}"/>
          </ac:spMkLst>
        </pc:spChg>
        <pc:spChg chg="add del">
          <ac:chgData name="Sharyn Goodson" userId="ac28c5aa-659b-4178-806e-deff14480135" providerId="ADAL" clId="{A2F23A2E-E2DB-47DA-A661-D34F21B70D5E}" dt="2023-01-15T21:29:31.689" v="592" actId="26606"/>
          <ac:spMkLst>
            <pc:docMk/>
            <pc:sldMk cId="257373241" sldId="322"/>
            <ac:spMk id="42" creationId="{C7E8667B-49C4-4E47-AB3E-78AC18E95CB5}"/>
          </ac:spMkLst>
        </pc:spChg>
        <pc:spChg chg="add del">
          <ac:chgData name="Sharyn Goodson" userId="ac28c5aa-659b-4178-806e-deff14480135" providerId="ADAL" clId="{A2F23A2E-E2DB-47DA-A661-D34F21B70D5E}" dt="2023-01-15T22:12:43.760" v="1650" actId="26606"/>
          <ac:spMkLst>
            <pc:docMk/>
            <pc:sldMk cId="257373241" sldId="322"/>
            <ac:spMk id="43" creationId="{7AAC67C3-831B-4AB1-A259-DFB839CAFAFC}"/>
          </ac:spMkLst>
        </pc:spChg>
        <pc:spChg chg="add del">
          <ac:chgData name="Sharyn Goodson" userId="ac28c5aa-659b-4178-806e-deff14480135" providerId="ADAL" clId="{A2F23A2E-E2DB-47DA-A661-D34F21B70D5E}" dt="2023-01-15T21:29:31.689" v="592" actId="26606"/>
          <ac:spMkLst>
            <pc:docMk/>
            <pc:sldMk cId="257373241" sldId="322"/>
            <ac:spMk id="44" creationId="{8A1780B1-1435-4EBC-947B-9609953FD3FE}"/>
          </ac:spMkLst>
        </pc:spChg>
        <pc:spChg chg="add del">
          <ac:chgData name="Sharyn Goodson" userId="ac28c5aa-659b-4178-806e-deff14480135" providerId="ADAL" clId="{A2F23A2E-E2DB-47DA-A661-D34F21B70D5E}" dt="2023-01-15T22:12:43.760" v="1650" actId="26606"/>
          <ac:spMkLst>
            <pc:docMk/>
            <pc:sldMk cId="257373241" sldId="322"/>
            <ac:spMk id="45" creationId="{054B3F04-9EAC-45C0-B3CE-0387EEA10A0C}"/>
          </ac:spMkLst>
        </pc:spChg>
        <pc:spChg chg="add del">
          <ac:chgData name="Sharyn Goodson" userId="ac28c5aa-659b-4178-806e-deff14480135" providerId="ADAL" clId="{A2F23A2E-E2DB-47DA-A661-D34F21B70D5E}" dt="2023-01-15T21:29:35.096" v="594" actId="26606"/>
          <ac:spMkLst>
            <pc:docMk/>
            <pc:sldMk cId="257373241" sldId="322"/>
            <ac:spMk id="46" creationId="{84C52DF9-7BBB-4086-9445-24F81FE0169E}"/>
          </ac:spMkLst>
        </pc:spChg>
        <pc:spChg chg="add del">
          <ac:chgData name="Sharyn Goodson" userId="ac28c5aa-659b-4178-806e-deff14480135" providerId="ADAL" clId="{A2F23A2E-E2DB-47DA-A661-D34F21B70D5E}" dt="2023-01-15T21:29:35.096" v="594" actId="26606"/>
          <ac:spMkLst>
            <pc:docMk/>
            <pc:sldMk cId="257373241" sldId="322"/>
            <ac:spMk id="48" creationId="{811A5B11-7F0F-482F-85FA-5B5DB19F2439}"/>
          </ac:spMkLst>
        </pc:spChg>
        <pc:spChg chg="add del">
          <ac:chgData name="Sharyn Goodson" userId="ac28c5aa-659b-4178-806e-deff14480135" providerId="ADAL" clId="{A2F23A2E-E2DB-47DA-A661-D34F21B70D5E}" dt="2023-01-15T21:29:35.096" v="594" actId="26606"/>
          <ac:spMkLst>
            <pc:docMk/>
            <pc:sldMk cId="257373241" sldId="322"/>
            <ac:spMk id="49" creationId="{F73D5830-0E43-45BC-A729-059604F9D1EF}"/>
          </ac:spMkLst>
        </pc:spChg>
        <pc:spChg chg="add del">
          <ac:chgData name="Sharyn Goodson" userId="ac28c5aa-659b-4178-806e-deff14480135" providerId="ADAL" clId="{A2F23A2E-E2DB-47DA-A661-D34F21B70D5E}" dt="2023-01-15T22:12:54.440" v="1652" actId="26606"/>
          <ac:spMkLst>
            <pc:docMk/>
            <pc:sldMk cId="257373241" sldId="322"/>
            <ac:spMk id="50" creationId="{E36F1772-5B88-4687-974A-52C4564FFF24}"/>
          </ac:spMkLst>
        </pc:spChg>
        <pc:spChg chg="add">
          <ac:chgData name="Sharyn Goodson" userId="ac28c5aa-659b-4178-806e-deff14480135" providerId="ADAL" clId="{A2F23A2E-E2DB-47DA-A661-D34F21B70D5E}" dt="2023-01-15T22:38:16.456" v="2067" actId="26606"/>
          <ac:spMkLst>
            <pc:docMk/>
            <pc:sldMk cId="257373241" sldId="322"/>
            <ac:spMk id="53" creationId="{2BDA5420-0510-41C7-996B-E9C6761AE0A3}"/>
          </ac:spMkLst>
        </pc:spChg>
        <pc:spChg chg="add del">
          <ac:chgData name="Sharyn Goodson" userId="ac28c5aa-659b-4178-806e-deff14480135" providerId="ADAL" clId="{A2F23A2E-E2DB-47DA-A661-D34F21B70D5E}" dt="2023-01-15T22:12:54.440" v="1652" actId="26606"/>
          <ac:spMkLst>
            <pc:docMk/>
            <pc:sldMk cId="257373241" sldId="322"/>
            <ac:spMk id="54" creationId="{C7E8667B-49C4-4E47-AB3E-78AC18E95CB5}"/>
          </ac:spMkLst>
        </pc:spChg>
        <pc:spChg chg="add">
          <ac:chgData name="Sharyn Goodson" userId="ac28c5aa-659b-4178-806e-deff14480135" providerId="ADAL" clId="{A2F23A2E-E2DB-47DA-A661-D34F21B70D5E}" dt="2023-01-15T22:38:16.456" v="2067" actId="26606"/>
          <ac:spMkLst>
            <pc:docMk/>
            <pc:sldMk cId="257373241" sldId="322"/>
            <ac:spMk id="55" creationId="{606007FC-C01C-4951-AB84-268A950BDE01}"/>
          </ac:spMkLst>
        </pc:spChg>
        <pc:spChg chg="add del">
          <ac:chgData name="Sharyn Goodson" userId="ac28c5aa-659b-4178-806e-deff14480135" providerId="ADAL" clId="{A2F23A2E-E2DB-47DA-A661-D34F21B70D5E}" dt="2023-01-15T22:12:54.440" v="1652" actId="26606"/>
          <ac:spMkLst>
            <pc:docMk/>
            <pc:sldMk cId="257373241" sldId="322"/>
            <ac:spMk id="56" creationId="{8A1780B1-1435-4EBC-947B-9609953FD3FE}"/>
          </ac:spMkLst>
        </pc:spChg>
        <pc:spChg chg="add del">
          <ac:chgData name="Sharyn Goodson" userId="ac28c5aa-659b-4178-806e-deff14480135" providerId="ADAL" clId="{A2F23A2E-E2DB-47DA-A661-D34F21B70D5E}" dt="2023-01-15T22:14:23.298" v="1664" actId="26606"/>
          <ac:spMkLst>
            <pc:docMk/>
            <pc:sldMk cId="257373241" sldId="322"/>
            <ac:spMk id="63" creationId="{8BAD894E-0868-44E3-A66D-61256D6C5854}"/>
          </ac:spMkLst>
        </pc:spChg>
        <pc:spChg chg="add del">
          <ac:chgData name="Sharyn Goodson" userId="ac28c5aa-659b-4178-806e-deff14480135" providerId="ADAL" clId="{A2F23A2E-E2DB-47DA-A661-D34F21B70D5E}" dt="2023-01-15T22:14:23.298" v="1664" actId="26606"/>
          <ac:spMkLst>
            <pc:docMk/>
            <pc:sldMk cId="257373241" sldId="322"/>
            <ac:spMk id="65" creationId="{82BCDE19-2810-4337-9C49-8589C421767D}"/>
          </ac:spMkLst>
        </pc:spChg>
        <pc:spChg chg="add del">
          <ac:chgData name="Sharyn Goodson" userId="ac28c5aa-659b-4178-806e-deff14480135" providerId="ADAL" clId="{A2F23A2E-E2DB-47DA-A661-D34F21B70D5E}" dt="2023-01-15T22:14:08.969" v="1661" actId="26606"/>
          <ac:spMkLst>
            <pc:docMk/>
            <pc:sldMk cId="257373241" sldId="322"/>
            <ac:spMk id="67" creationId="{873ECEC8-0F24-45B8-950F-35FC94BCEAC8}"/>
          </ac:spMkLst>
        </pc:spChg>
        <pc:spChg chg="add del">
          <ac:chgData name="Sharyn Goodson" userId="ac28c5aa-659b-4178-806e-deff14480135" providerId="ADAL" clId="{A2F23A2E-E2DB-47DA-A661-D34F21B70D5E}" dt="2023-01-15T22:14:08.969" v="1661" actId="26606"/>
          <ac:spMkLst>
            <pc:docMk/>
            <pc:sldMk cId="257373241" sldId="322"/>
            <ac:spMk id="69" creationId="{7D417315-0A35-4882-ABD2-ABE3C89E5DCF}"/>
          </ac:spMkLst>
        </pc:spChg>
        <pc:spChg chg="add del">
          <ac:chgData name="Sharyn Goodson" userId="ac28c5aa-659b-4178-806e-deff14480135" providerId="ADAL" clId="{A2F23A2E-E2DB-47DA-A661-D34F21B70D5E}" dt="2023-01-15T22:13:50.554" v="1659" actId="26606"/>
          <ac:spMkLst>
            <pc:docMk/>
            <pc:sldMk cId="257373241" sldId="322"/>
            <ac:spMk id="72" creationId="{8BAD894E-0868-44E3-A66D-61256D6C5854}"/>
          </ac:spMkLst>
        </pc:spChg>
        <pc:spChg chg="add del">
          <ac:chgData name="Sharyn Goodson" userId="ac28c5aa-659b-4178-806e-deff14480135" providerId="ADAL" clId="{A2F23A2E-E2DB-47DA-A661-D34F21B70D5E}" dt="2023-01-15T22:13:50.554" v="1659" actId="26606"/>
          <ac:spMkLst>
            <pc:docMk/>
            <pc:sldMk cId="257373241" sldId="322"/>
            <ac:spMk id="74" creationId="{82BCDE19-2810-4337-9C49-8589C421767D}"/>
          </ac:spMkLst>
        </pc:spChg>
        <pc:spChg chg="add del">
          <ac:chgData name="Sharyn Goodson" userId="ac28c5aa-659b-4178-806e-deff14480135" providerId="ADAL" clId="{A2F23A2E-E2DB-47DA-A661-D34F21B70D5E}" dt="2023-01-15T22:14:08.969" v="1661" actId="26606"/>
          <ac:spMkLst>
            <pc:docMk/>
            <pc:sldMk cId="257373241" sldId="322"/>
            <ac:spMk id="76" creationId="{8B53612E-ADB2-4457-9688-89506397AF28}"/>
          </ac:spMkLst>
        </pc:spChg>
        <pc:spChg chg="add del">
          <ac:chgData name="Sharyn Goodson" userId="ac28c5aa-659b-4178-806e-deff14480135" providerId="ADAL" clId="{A2F23A2E-E2DB-47DA-A661-D34F21B70D5E}" dt="2023-01-15T22:14:23.282" v="1663" actId="26606"/>
          <ac:spMkLst>
            <pc:docMk/>
            <pc:sldMk cId="257373241" sldId="322"/>
            <ac:spMk id="80" creationId="{8BAD894E-0868-44E3-A66D-61256D6C5854}"/>
          </ac:spMkLst>
        </pc:spChg>
        <pc:spChg chg="add del">
          <ac:chgData name="Sharyn Goodson" userId="ac28c5aa-659b-4178-806e-deff14480135" providerId="ADAL" clId="{A2F23A2E-E2DB-47DA-A661-D34F21B70D5E}" dt="2023-01-15T22:13:45.622" v="1656" actId="26606"/>
          <ac:spMkLst>
            <pc:docMk/>
            <pc:sldMk cId="257373241" sldId="322"/>
            <ac:spMk id="81" creationId="{8BAD894E-0868-44E3-A66D-61256D6C5854}"/>
          </ac:spMkLst>
        </pc:spChg>
        <pc:spChg chg="add del">
          <ac:chgData name="Sharyn Goodson" userId="ac28c5aa-659b-4178-806e-deff14480135" providerId="ADAL" clId="{A2F23A2E-E2DB-47DA-A661-D34F21B70D5E}" dt="2023-01-15T22:14:23.282" v="1663" actId="26606"/>
          <ac:spMkLst>
            <pc:docMk/>
            <pc:sldMk cId="257373241" sldId="322"/>
            <ac:spMk id="82" creationId="{82BCDE19-2810-4337-9C49-8589C421767D}"/>
          </ac:spMkLst>
        </pc:spChg>
        <pc:spChg chg="add del">
          <ac:chgData name="Sharyn Goodson" userId="ac28c5aa-659b-4178-806e-deff14480135" providerId="ADAL" clId="{A2F23A2E-E2DB-47DA-A661-D34F21B70D5E}" dt="2023-01-15T22:13:45.622" v="1656" actId="26606"/>
          <ac:spMkLst>
            <pc:docMk/>
            <pc:sldMk cId="257373241" sldId="322"/>
            <ac:spMk id="83" creationId="{82BCDE19-2810-4337-9C49-8589C421767D}"/>
          </ac:spMkLst>
        </pc:spChg>
        <pc:spChg chg="add del">
          <ac:chgData name="Sharyn Goodson" userId="ac28c5aa-659b-4178-806e-deff14480135" providerId="ADAL" clId="{A2F23A2E-E2DB-47DA-A661-D34F21B70D5E}" dt="2023-01-15T22:13:48.813" v="1658" actId="26606"/>
          <ac:spMkLst>
            <pc:docMk/>
            <pc:sldMk cId="257373241" sldId="322"/>
            <ac:spMk id="86" creationId="{8BAD894E-0868-44E3-A66D-61256D6C5854}"/>
          </ac:spMkLst>
        </pc:spChg>
        <pc:spChg chg="add del">
          <ac:chgData name="Sharyn Goodson" userId="ac28c5aa-659b-4178-806e-deff14480135" providerId="ADAL" clId="{A2F23A2E-E2DB-47DA-A661-D34F21B70D5E}" dt="2023-01-15T22:13:48.813" v="1658" actId="26606"/>
          <ac:spMkLst>
            <pc:docMk/>
            <pc:sldMk cId="257373241" sldId="322"/>
            <ac:spMk id="87" creationId="{82BCDE19-2810-4337-9C49-8589C421767D}"/>
          </ac:spMkLst>
        </pc:spChg>
        <pc:spChg chg="add del">
          <ac:chgData name="Sharyn Goodson" userId="ac28c5aa-659b-4178-806e-deff14480135" providerId="ADAL" clId="{A2F23A2E-E2DB-47DA-A661-D34F21B70D5E}" dt="2023-01-15T22:18:08.665" v="1743" actId="26606"/>
          <ac:spMkLst>
            <pc:docMk/>
            <pc:sldMk cId="257373241" sldId="322"/>
            <ac:spMk id="88" creationId="{8BAD894E-0868-44E3-A66D-61256D6C5854}"/>
          </ac:spMkLst>
        </pc:spChg>
        <pc:spChg chg="add del">
          <ac:chgData name="Sharyn Goodson" userId="ac28c5aa-659b-4178-806e-deff14480135" providerId="ADAL" clId="{A2F23A2E-E2DB-47DA-A661-D34F21B70D5E}" dt="2023-01-15T22:18:08.665" v="1743" actId="26606"/>
          <ac:spMkLst>
            <pc:docMk/>
            <pc:sldMk cId="257373241" sldId="322"/>
            <ac:spMk id="89" creationId="{82BCDE19-2810-4337-9C49-8589C421767D}"/>
          </ac:spMkLst>
        </pc:spChg>
        <pc:spChg chg="add del">
          <ac:chgData name="Sharyn Goodson" userId="ac28c5aa-659b-4178-806e-deff14480135" providerId="ADAL" clId="{A2F23A2E-E2DB-47DA-A661-D34F21B70D5E}" dt="2023-01-15T22:37:36.714" v="2063"/>
          <ac:spMkLst>
            <pc:docMk/>
            <pc:sldMk cId="257373241" sldId="322"/>
            <ac:spMk id="92" creationId="{8BAD894E-0868-44E3-A66D-61256D6C5854}"/>
          </ac:spMkLst>
        </pc:spChg>
        <pc:spChg chg="add del">
          <ac:chgData name="Sharyn Goodson" userId="ac28c5aa-659b-4178-806e-deff14480135" providerId="ADAL" clId="{A2F23A2E-E2DB-47DA-A661-D34F21B70D5E}" dt="2023-01-15T22:37:36.714" v="2063"/>
          <ac:spMkLst>
            <pc:docMk/>
            <pc:sldMk cId="257373241" sldId="322"/>
            <ac:spMk id="93" creationId="{82BCDE19-2810-4337-9C49-8589C421767D}"/>
          </ac:spMkLst>
        </pc:spChg>
        <pc:spChg chg="add del">
          <ac:chgData name="Sharyn Goodson" userId="ac28c5aa-659b-4178-806e-deff14480135" providerId="ADAL" clId="{A2F23A2E-E2DB-47DA-A661-D34F21B70D5E}" dt="2023-01-15T22:15:11.775" v="1668" actId="26606"/>
          <ac:spMkLst>
            <pc:docMk/>
            <pc:sldMk cId="257373241" sldId="322"/>
            <ac:spMk id="96" creationId="{8BAD894E-0868-44E3-A66D-61256D6C5854}"/>
          </ac:spMkLst>
        </pc:spChg>
        <pc:spChg chg="add del">
          <ac:chgData name="Sharyn Goodson" userId="ac28c5aa-659b-4178-806e-deff14480135" providerId="ADAL" clId="{A2F23A2E-E2DB-47DA-A661-D34F21B70D5E}" dt="2023-01-15T22:15:11.775" v="1668" actId="26606"/>
          <ac:spMkLst>
            <pc:docMk/>
            <pc:sldMk cId="257373241" sldId="322"/>
            <ac:spMk id="98" creationId="{82BCDE19-2810-4337-9C49-8589C421767D}"/>
          </ac:spMkLst>
        </pc:spChg>
        <pc:spChg chg="add del">
          <ac:chgData name="Sharyn Goodson" userId="ac28c5aa-659b-4178-806e-deff14480135" providerId="ADAL" clId="{A2F23A2E-E2DB-47DA-A661-D34F21B70D5E}" dt="2023-01-15T22:15:15.306" v="1670" actId="26606"/>
          <ac:spMkLst>
            <pc:docMk/>
            <pc:sldMk cId="257373241" sldId="322"/>
            <ac:spMk id="101" creationId="{8BAD894E-0868-44E3-A66D-61256D6C5854}"/>
          </ac:spMkLst>
        </pc:spChg>
        <pc:spChg chg="add del">
          <ac:chgData name="Sharyn Goodson" userId="ac28c5aa-659b-4178-806e-deff14480135" providerId="ADAL" clId="{A2F23A2E-E2DB-47DA-A661-D34F21B70D5E}" dt="2023-01-15T22:15:15.306" v="1670" actId="26606"/>
          <ac:spMkLst>
            <pc:docMk/>
            <pc:sldMk cId="257373241" sldId="322"/>
            <ac:spMk id="102" creationId="{82BCDE19-2810-4337-9C49-8589C421767D}"/>
          </ac:spMkLst>
        </pc:spChg>
        <pc:spChg chg="add del">
          <ac:chgData name="Sharyn Goodson" userId="ac28c5aa-659b-4178-806e-deff14480135" providerId="ADAL" clId="{A2F23A2E-E2DB-47DA-A661-D34F21B70D5E}" dt="2023-01-15T22:15:18.414" v="1672" actId="26606"/>
          <ac:spMkLst>
            <pc:docMk/>
            <pc:sldMk cId="257373241" sldId="322"/>
            <ac:spMk id="104" creationId="{873ECEC8-0F24-45B8-950F-35FC94BCEAC8}"/>
          </ac:spMkLst>
        </pc:spChg>
        <pc:spChg chg="add del">
          <ac:chgData name="Sharyn Goodson" userId="ac28c5aa-659b-4178-806e-deff14480135" providerId="ADAL" clId="{A2F23A2E-E2DB-47DA-A661-D34F21B70D5E}" dt="2023-01-15T22:15:18.414" v="1672" actId="26606"/>
          <ac:spMkLst>
            <pc:docMk/>
            <pc:sldMk cId="257373241" sldId="322"/>
            <ac:spMk id="106" creationId="{7D417315-0A35-4882-ABD2-ABE3C89E5DCF}"/>
          </ac:spMkLst>
        </pc:spChg>
        <pc:spChg chg="add del">
          <ac:chgData name="Sharyn Goodson" userId="ac28c5aa-659b-4178-806e-deff14480135" providerId="ADAL" clId="{A2F23A2E-E2DB-47DA-A661-D34F21B70D5E}" dt="2023-01-15T22:15:18.414" v="1672" actId="26606"/>
          <ac:spMkLst>
            <pc:docMk/>
            <pc:sldMk cId="257373241" sldId="322"/>
            <ac:spMk id="107" creationId="{8B53612E-ADB2-4457-9688-89506397AF28}"/>
          </ac:spMkLst>
        </pc:spChg>
        <pc:spChg chg="add del">
          <ac:chgData name="Sharyn Goodson" userId="ac28c5aa-659b-4178-806e-deff14480135" providerId="ADAL" clId="{A2F23A2E-E2DB-47DA-A661-D34F21B70D5E}" dt="2023-01-15T22:15:22.687" v="1674" actId="26606"/>
          <ac:spMkLst>
            <pc:docMk/>
            <pc:sldMk cId="257373241" sldId="322"/>
            <ac:spMk id="109" creationId="{80861964-D86C-4A50-8F6D-B466384A61B1}"/>
          </ac:spMkLst>
        </pc:spChg>
        <pc:spChg chg="add del">
          <ac:chgData name="Sharyn Goodson" userId="ac28c5aa-659b-4178-806e-deff14480135" providerId="ADAL" clId="{A2F23A2E-E2DB-47DA-A661-D34F21B70D5E}" dt="2023-01-15T22:15:22.687" v="1674" actId="26606"/>
          <ac:spMkLst>
            <pc:docMk/>
            <pc:sldMk cId="257373241" sldId="322"/>
            <ac:spMk id="111" creationId="{02CE8509-9E93-4D74-BF24-661F111C72AB}"/>
          </ac:spMkLst>
        </pc:spChg>
        <pc:spChg chg="add del">
          <ac:chgData name="Sharyn Goodson" userId="ac28c5aa-659b-4178-806e-deff14480135" providerId="ADAL" clId="{A2F23A2E-E2DB-47DA-A661-D34F21B70D5E}" dt="2023-01-15T22:15:22.687" v="1674" actId="26606"/>
          <ac:spMkLst>
            <pc:docMk/>
            <pc:sldMk cId="257373241" sldId="322"/>
            <ac:spMk id="112" creationId="{66E8BA98-E13C-403B-AC96-75E203799CC0}"/>
          </ac:spMkLst>
        </pc:spChg>
        <pc:graphicFrameChg chg="add del modGraphic">
          <ac:chgData name="Sharyn Goodson" userId="ac28c5aa-659b-4178-806e-deff14480135" providerId="ADAL" clId="{A2F23A2E-E2DB-47DA-A661-D34F21B70D5E}" dt="2023-01-15T22:34:50.686" v="2027" actId="1032"/>
          <ac:graphicFrameMkLst>
            <pc:docMk/>
            <pc:sldMk cId="257373241" sldId="322"/>
            <ac:graphicFrameMk id="9" creationId="{053C7A85-77D9-9F06-DD42-34E584C15FD5}"/>
          </ac:graphicFrameMkLst>
        </pc:graphicFrameChg>
        <pc:graphicFrameChg chg="add del">
          <ac:chgData name="Sharyn Goodson" userId="ac28c5aa-659b-4178-806e-deff14480135" providerId="ADAL" clId="{A2F23A2E-E2DB-47DA-A661-D34F21B70D5E}" dt="2023-01-15T21:27:50.138" v="570" actId="26606"/>
          <ac:graphicFrameMkLst>
            <pc:docMk/>
            <pc:sldMk cId="257373241" sldId="322"/>
            <ac:graphicFrameMk id="10" creationId="{D57A622F-7C4E-DA96-ACF3-CF082C2C3AA8}"/>
          </ac:graphicFrameMkLst>
        </pc:graphicFrameChg>
        <pc:graphicFrameChg chg="add del mod ord modGraphic">
          <ac:chgData name="Sharyn Goodson" userId="ac28c5aa-659b-4178-806e-deff14480135" providerId="ADAL" clId="{A2F23A2E-E2DB-47DA-A661-D34F21B70D5E}" dt="2023-01-15T22:38:16.456" v="2067" actId="26606"/>
          <ac:graphicFrameMkLst>
            <pc:docMk/>
            <pc:sldMk cId="257373241" sldId="322"/>
            <ac:graphicFrameMk id="33" creationId="{85E49644-976E-DEA1-11A3-A5196F5792EE}"/>
          </ac:graphicFrameMkLst>
        </pc:graphicFrameChg>
        <pc:graphicFrameChg chg="add mod">
          <ac:chgData name="Sharyn Goodson" userId="ac28c5aa-659b-4178-806e-deff14480135" providerId="ADAL" clId="{A2F23A2E-E2DB-47DA-A661-D34F21B70D5E}" dt="2023-01-15T22:40:26.346" v="2122" actId="20577"/>
          <ac:graphicFrameMkLst>
            <pc:docMk/>
            <pc:sldMk cId="257373241" sldId="322"/>
            <ac:graphicFrameMk id="57" creationId="{F082DE28-D9CA-7846-473D-1496A1559F79}"/>
          </ac:graphicFrameMkLst>
        </pc:graphicFrameChg>
        <pc:picChg chg="mod ord">
          <ac:chgData name="Sharyn Goodson" userId="ac28c5aa-659b-4178-806e-deff14480135" providerId="ADAL" clId="{A2F23A2E-E2DB-47DA-A661-D34F21B70D5E}" dt="2023-01-15T22:39:12.742" v="2076"/>
          <ac:picMkLst>
            <pc:docMk/>
            <pc:sldMk cId="257373241" sldId="322"/>
            <ac:picMk id="4" creationId="{A31321FD-46D6-5E74-215B-D06EFA7BFEC1}"/>
          </ac:picMkLst>
        </pc:picChg>
        <pc:picChg chg="del mod ord">
          <ac:chgData name="Sharyn Goodson" userId="ac28c5aa-659b-4178-806e-deff14480135" providerId="ADAL" clId="{A2F23A2E-E2DB-47DA-A661-D34F21B70D5E}" dt="2023-01-15T22:12:49.190" v="1651" actId="478"/>
          <ac:picMkLst>
            <pc:docMk/>
            <pc:sldMk cId="257373241" sldId="322"/>
            <ac:picMk id="8" creationId="{C6876631-66D1-C1A3-788F-188EE3E1BD51}"/>
          </ac:picMkLst>
        </pc:picChg>
        <pc:cxnChg chg="add del">
          <ac:chgData name="Sharyn Goodson" userId="ac28c5aa-659b-4178-806e-deff14480135" providerId="ADAL" clId="{A2F23A2E-E2DB-47DA-A661-D34F21B70D5E}" dt="2023-01-15T21:27:36.225" v="566" actId="26606"/>
          <ac:cxnSpMkLst>
            <pc:docMk/>
            <pc:sldMk cId="257373241" sldId="322"/>
            <ac:cxnSpMk id="15" creationId="{0DC77CFF-B49F-4BD3-B799-FB82540F93F8}"/>
          </ac:cxnSpMkLst>
        </pc:cxnChg>
        <pc:cxnChg chg="add del">
          <ac:chgData name="Sharyn Goodson" userId="ac28c5aa-659b-4178-806e-deff14480135" providerId="ADAL" clId="{A2F23A2E-E2DB-47DA-A661-D34F21B70D5E}" dt="2023-01-15T21:27:42.269" v="568" actId="26606"/>
          <ac:cxnSpMkLst>
            <pc:docMk/>
            <pc:sldMk cId="257373241" sldId="322"/>
            <ac:cxnSpMk id="22" creationId="{FC2C99CD-8BCA-45F5-BA47-7A6D80CA8924}"/>
          </ac:cxnSpMkLst>
        </pc:cxnChg>
        <pc:cxnChg chg="add del">
          <ac:chgData name="Sharyn Goodson" userId="ac28c5aa-659b-4178-806e-deff14480135" providerId="ADAL" clId="{A2F23A2E-E2DB-47DA-A661-D34F21B70D5E}" dt="2023-01-15T21:30:25.175" v="599" actId="26606"/>
          <ac:cxnSpMkLst>
            <pc:docMk/>
            <pc:sldMk cId="257373241" sldId="322"/>
            <ac:cxnSpMk id="36" creationId="{FC2C99CD-8BCA-45F5-BA47-7A6D80CA8924}"/>
          </ac:cxnSpMkLst>
        </pc:cxnChg>
        <pc:cxnChg chg="add del">
          <ac:chgData name="Sharyn Goodson" userId="ac28c5aa-659b-4178-806e-deff14480135" providerId="ADAL" clId="{A2F23A2E-E2DB-47DA-A661-D34F21B70D5E}" dt="2023-01-15T21:29:31.689" v="592" actId="26606"/>
          <ac:cxnSpMkLst>
            <pc:docMk/>
            <pc:sldMk cId="257373241" sldId="322"/>
            <ac:cxnSpMk id="40" creationId="{FC2C99CD-8BCA-45F5-BA47-7A6D80CA8924}"/>
          </ac:cxnSpMkLst>
        </pc:cxnChg>
        <pc:cxnChg chg="add del">
          <ac:chgData name="Sharyn Goodson" userId="ac28c5aa-659b-4178-806e-deff14480135" providerId="ADAL" clId="{A2F23A2E-E2DB-47DA-A661-D34F21B70D5E}" dt="2023-01-15T21:29:35.096" v="594" actId="26606"/>
          <ac:cxnSpMkLst>
            <pc:docMk/>
            <pc:sldMk cId="257373241" sldId="322"/>
            <ac:cxnSpMk id="47" creationId="{0DC77CFF-B49F-4BD3-B799-FB82540F93F8}"/>
          </ac:cxnSpMkLst>
        </pc:cxnChg>
        <pc:cxnChg chg="add">
          <ac:chgData name="Sharyn Goodson" userId="ac28c5aa-659b-4178-806e-deff14480135" providerId="ADAL" clId="{A2F23A2E-E2DB-47DA-A661-D34F21B70D5E}" dt="2023-01-15T22:38:16.456" v="2067" actId="26606"/>
          <ac:cxnSpMkLst>
            <pc:docMk/>
            <pc:sldMk cId="257373241" sldId="322"/>
            <ac:cxnSpMk id="51" creationId="{0F2C44FD-A2CB-42F3-8C0F-13C80C3F5F7A}"/>
          </ac:cxnSpMkLst>
        </pc:cxnChg>
        <pc:cxnChg chg="add del">
          <ac:chgData name="Sharyn Goodson" userId="ac28c5aa-659b-4178-806e-deff14480135" providerId="ADAL" clId="{A2F23A2E-E2DB-47DA-A661-D34F21B70D5E}" dt="2023-01-15T22:12:54.440" v="1652" actId="26606"/>
          <ac:cxnSpMkLst>
            <pc:docMk/>
            <pc:sldMk cId="257373241" sldId="322"/>
            <ac:cxnSpMk id="52" creationId="{FC2C99CD-8BCA-45F5-BA47-7A6D80CA8924}"/>
          </ac:cxnSpMkLst>
        </pc:cxnChg>
        <pc:cxnChg chg="add del">
          <ac:chgData name="Sharyn Goodson" userId="ac28c5aa-659b-4178-806e-deff14480135" providerId="ADAL" clId="{A2F23A2E-E2DB-47DA-A661-D34F21B70D5E}" dt="2023-01-15T22:14:23.298" v="1664" actId="26606"/>
          <ac:cxnSpMkLst>
            <pc:docMk/>
            <pc:sldMk cId="257373241" sldId="322"/>
            <ac:cxnSpMk id="61" creationId="{38A34772-9011-42B5-AA63-FD6DEC92EE72}"/>
          </ac:cxnSpMkLst>
        </pc:cxnChg>
        <pc:cxnChg chg="add del">
          <ac:chgData name="Sharyn Goodson" userId="ac28c5aa-659b-4178-806e-deff14480135" providerId="ADAL" clId="{A2F23A2E-E2DB-47DA-A661-D34F21B70D5E}" dt="2023-01-15T22:14:08.969" v="1661" actId="26606"/>
          <ac:cxnSpMkLst>
            <pc:docMk/>
            <pc:sldMk cId="257373241" sldId="322"/>
            <ac:cxnSpMk id="68" creationId="{89EB8C68-FF1B-4849-867B-32D29B19F102}"/>
          </ac:cxnSpMkLst>
        </pc:cxnChg>
        <pc:cxnChg chg="add del">
          <ac:chgData name="Sharyn Goodson" userId="ac28c5aa-659b-4178-806e-deff14480135" providerId="ADAL" clId="{A2F23A2E-E2DB-47DA-A661-D34F21B70D5E}" dt="2023-01-15T22:13:50.554" v="1659" actId="26606"/>
          <ac:cxnSpMkLst>
            <pc:docMk/>
            <pc:sldMk cId="257373241" sldId="322"/>
            <ac:cxnSpMk id="70" creationId="{38A34772-9011-42B5-AA63-FD6DEC92EE72}"/>
          </ac:cxnSpMkLst>
        </pc:cxnChg>
        <pc:cxnChg chg="add del">
          <ac:chgData name="Sharyn Goodson" userId="ac28c5aa-659b-4178-806e-deff14480135" providerId="ADAL" clId="{A2F23A2E-E2DB-47DA-A661-D34F21B70D5E}" dt="2023-01-15T22:14:23.282" v="1663" actId="26606"/>
          <ac:cxnSpMkLst>
            <pc:docMk/>
            <pc:sldMk cId="257373241" sldId="322"/>
            <ac:cxnSpMk id="78" creationId="{38A34772-9011-42B5-AA63-FD6DEC92EE72}"/>
          </ac:cxnSpMkLst>
        </pc:cxnChg>
        <pc:cxnChg chg="add del">
          <ac:chgData name="Sharyn Goodson" userId="ac28c5aa-659b-4178-806e-deff14480135" providerId="ADAL" clId="{A2F23A2E-E2DB-47DA-A661-D34F21B70D5E}" dt="2023-01-15T22:13:45.622" v="1656" actId="26606"/>
          <ac:cxnSpMkLst>
            <pc:docMk/>
            <pc:sldMk cId="257373241" sldId="322"/>
            <ac:cxnSpMk id="79" creationId="{38A34772-9011-42B5-AA63-FD6DEC92EE72}"/>
          </ac:cxnSpMkLst>
        </pc:cxnChg>
        <pc:cxnChg chg="add del">
          <ac:chgData name="Sharyn Goodson" userId="ac28c5aa-659b-4178-806e-deff14480135" providerId="ADAL" clId="{A2F23A2E-E2DB-47DA-A661-D34F21B70D5E}" dt="2023-01-15T22:18:08.665" v="1743" actId="26606"/>
          <ac:cxnSpMkLst>
            <pc:docMk/>
            <pc:sldMk cId="257373241" sldId="322"/>
            <ac:cxnSpMk id="84" creationId="{38A34772-9011-42B5-AA63-FD6DEC92EE72}"/>
          </ac:cxnSpMkLst>
        </pc:cxnChg>
        <pc:cxnChg chg="add del">
          <ac:chgData name="Sharyn Goodson" userId="ac28c5aa-659b-4178-806e-deff14480135" providerId="ADAL" clId="{A2F23A2E-E2DB-47DA-A661-D34F21B70D5E}" dt="2023-01-15T22:13:48.813" v="1658" actId="26606"/>
          <ac:cxnSpMkLst>
            <pc:docMk/>
            <pc:sldMk cId="257373241" sldId="322"/>
            <ac:cxnSpMk id="85" creationId="{38A34772-9011-42B5-AA63-FD6DEC92EE72}"/>
          </ac:cxnSpMkLst>
        </pc:cxnChg>
        <pc:cxnChg chg="add del">
          <ac:chgData name="Sharyn Goodson" userId="ac28c5aa-659b-4178-806e-deff14480135" providerId="ADAL" clId="{A2F23A2E-E2DB-47DA-A661-D34F21B70D5E}" dt="2023-01-15T22:37:36.714" v="2063"/>
          <ac:cxnSpMkLst>
            <pc:docMk/>
            <pc:sldMk cId="257373241" sldId="322"/>
            <ac:cxnSpMk id="91" creationId="{38A34772-9011-42B5-AA63-FD6DEC92EE72}"/>
          </ac:cxnSpMkLst>
        </pc:cxnChg>
        <pc:cxnChg chg="add del">
          <ac:chgData name="Sharyn Goodson" userId="ac28c5aa-659b-4178-806e-deff14480135" providerId="ADAL" clId="{A2F23A2E-E2DB-47DA-A661-D34F21B70D5E}" dt="2023-01-15T22:15:11.775" v="1668" actId="26606"/>
          <ac:cxnSpMkLst>
            <pc:docMk/>
            <pc:sldMk cId="257373241" sldId="322"/>
            <ac:cxnSpMk id="94" creationId="{38A34772-9011-42B5-AA63-FD6DEC92EE72}"/>
          </ac:cxnSpMkLst>
        </pc:cxnChg>
        <pc:cxnChg chg="add del">
          <ac:chgData name="Sharyn Goodson" userId="ac28c5aa-659b-4178-806e-deff14480135" providerId="ADAL" clId="{A2F23A2E-E2DB-47DA-A661-D34F21B70D5E}" dt="2023-01-15T22:15:15.306" v="1670" actId="26606"/>
          <ac:cxnSpMkLst>
            <pc:docMk/>
            <pc:sldMk cId="257373241" sldId="322"/>
            <ac:cxnSpMk id="100" creationId="{38A34772-9011-42B5-AA63-FD6DEC92EE72}"/>
          </ac:cxnSpMkLst>
        </pc:cxnChg>
        <pc:cxnChg chg="add del">
          <ac:chgData name="Sharyn Goodson" userId="ac28c5aa-659b-4178-806e-deff14480135" providerId="ADAL" clId="{A2F23A2E-E2DB-47DA-A661-D34F21B70D5E}" dt="2023-01-15T22:15:18.414" v="1672" actId="26606"/>
          <ac:cxnSpMkLst>
            <pc:docMk/>
            <pc:sldMk cId="257373241" sldId="322"/>
            <ac:cxnSpMk id="105" creationId="{89EB8C68-FF1B-4849-867B-32D29B19F102}"/>
          </ac:cxnSpMkLst>
        </pc:cxnChg>
        <pc:cxnChg chg="add del">
          <ac:chgData name="Sharyn Goodson" userId="ac28c5aa-659b-4178-806e-deff14480135" providerId="ADAL" clId="{A2F23A2E-E2DB-47DA-A661-D34F21B70D5E}" dt="2023-01-15T22:15:22.687" v="1674" actId="26606"/>
          <ac:cxnSpMkLst>
            <pc:docMk/>
            <pc:sldMk cId="257373241" sldId="322"/>
            <ac:cxnSpMk id="110" creationId="{754A678E-8F30-4E92-A5BF-F5D03D011394}"/>
          </ac:cxnSpMkLst>
        </pc:cxnChg>
      </pc:sldChg>
      <pc:sldChg chg="addSp delSp modSp del mod setBg">
        <pc:chgData name="Sharyn Goodson" userId="ac28c5aa-659b-4178-806e-deff14480135" providerId="ADAL" clId="{A2F23A2E-E2DB-47DA-A661-D34F21B70D5E}" dt="2023-01-15T23:09:46.098" v="2935" actId="47"/>
        <pc:sldMkLst>
          <pc:docMk/>
          <pc:sldMk cId="1637982783" sldId="323"/>
        </pc:sldMkLst>
        <pc:spChg chg="mod">
          <ac:chgData name="Sharyn Goodson" userId="ac28c5aa-659b-4178-806e-deff14480135" providerId="ADAL" clId="{A2F23A2E-E2DB-47DA-A661-D34F21B70D5E}" dt="2023-01-15T23:06:03.871" v="2834" actId="26606"/>
          <ac:spMkLst>
            <pc:docMk/>
            <pc:sldMk cId="1637982783" sldId="323"/>
            <ac:spMk id="2" creationId="{241756A2-3B6F-5C21-43E0-44F7E52467E0}"/>
          </ac:spMkLst>
        </pc:spChg>
        <pc:spChg chg="del mod">
          <ac:chgData name="Sharyn Goodson" userId="ac28c5aa-659b-4178-806e-deff14480135" providerId="ADAL" clId="{A2F23A2E-E2DB-47DA-A661-D34F21B70D5E}" dt="2023-01-15T23:05:07.835" v="2828" actId="26606"/>
          <ac:spMkLst>
            <pc:docMk/>
            <pc:sldMk cId="1637982783" sldId="323"/>
            <ac:spMk id="3" creationId="{830E1B40-7E6A-2914-070D-540DF86C4DCB}"/>
          </ac:spMkLst>
        </pc:spChg>
        <pc:spChg chg="add del">
          <ac:chgData name="Sharyn Goodson" userId="ac28c5aa-659b-4178-806e-deff14480135" providerId="ADAL" clId="{A2F23A2E-E2DB-47DA-A661-D34F21B70D5E}" dt="2023-01-15T23:05:44.553" v="2830" actId="26606"/>
          <ac:spMkLst>
            <pc:docMk/>
            <pc:sldMk cId="1637982783" sldId="323"/>
            <ac:spMk id="10" creationId="{E7F93CB3-555F-4601-A486-59E82D9E8101}"/>
          </ac:spMkLst>
        </pc:spChg>
        <pc:spChg chg="add del">
          <ac:chgData name="Sharyn Goodson" userId="ac28c5aa-659b-4178-806e-deff14480135" providerId="ADAL" clId="{A2F23A2E-E2DB-47DA-A661-D34F21B70D5E}" dt="2023-01-15T23:05:44.553" v="2830" actId="26606"/>
          <ac:spMkLst>
            <pc:docMk/>
            <pc:sldMk cId="1637982783" sldId="323"/>
            <ac:spMk id="12" creationId="{862F2601-C4CE-4B73-A162-D5A14E519184}"/>
          </ac:spMkLst>
        </pc:spChg>
        <pc:spChg chg="add del">
          <ac:chgData name="Sharyn Goodson" userId="ac28c5aa-659b-4178-806e-deff14480135" providerId="ADAL" clId="{A2F23A2E-E2DB-47DA-A661-D34F21B70D5E}" dt="2023-01-15T23:05:44.553" v="2830" actId="26606"/>
          <ac:spMkLst>
            <pc:docMk/>
            <pc:sldMk cId="1637982783" sldId="323"/>
            <ac:spMk id="14" creationId="{3FAE6B79-0440-457F-9036-C4C30422549F}"/>
          </ac:spMkLst>
        </pc:spChg>
        <pc:spChg chg="add del">
          <ac:chgData name="Sharyn Goodson" userId="ac28c5aa-659b-4178-806e-deff14480135" providerId="ADAL" clId="{A2F23A2E-E2DB-47DA-A661-D34F21B70D5E}" dt="2023-01-15T23:05:59.535" v="2832" actId="26606"/>
          <ac:spMkLst>
            <pc:docMk/>
            <pc:sldMk cId="1637982783" sldId="323"/>
            <ac:spMk id="16" creationId="{CD257DF0-0453-4EDC-AC7B-A18EB8DF4571}"/>
          </ac:spMkLst>
        </pc:spChg>
        <pc:spChg chg="add del">
          <ac:chgData name="Sharyn Goodson" userId="ac28c5aa-659b-4178-806e-deff14480135" providerId="ADAL" clId="{A2F23A2E-E2DB-47DA-A661-D34F21B70D5E}" dt="2023-01-15T23:05:59.535" v="2832" actId="26606"/>
          <ac:spMkLst>
            <pc:docMk/>
            <pc:sldMk cId="1637982783" sldId="323"/>
            <ac:spMk id="17" creationId="{24AD37FC-9B2A-40CC-A286-E2776A4B50F5}"/>
          </ac:spMkLst>
        </pc:spChg>
        <pc:spChg chg="add del">
          <ac:chgData name="Sharyn Goodson" userId="ac28c5aa-659b-4178-806e-deff14480135" providerId="ADAL" clId="{A2F23A2E-E2DB-47DA-A661-D34F21B70D5E}" dt="2023-01-15T23:05:59.535" v="2832" actId="26606"/>
          <ac:spMkLst>
            <pc:docMk/>
            <pc:sldMk cId="1637982783" sldId="323"/>
            <ac:spMk id="18" creationId="{B3C69B26-0323-4733-ACC1-904471EB2C1C}"/>
          </ac:spMkLst>
        </pc:spChg>
        <pc:spChg chg="add del">
          <ac:chgData name="Sharyn Goodson" userId="ac28c5aa-659b-4178-806e-deff14480135" providerId="ADAL" clId="{A2F23A2E-E2DB-47DA-A661-D34F21B70D5E}" dt="2023-01-15T23:06:03.871" v="2834" actId="26606"/>
          <ac:spMkLst>
            <pc:docMk/>
            <pc:sldMk cId="1637982783" sldId="323"/>
            <ac:spMk id="20" creationId="{C4EFA996-9447-4A4C-B4B1-6958A2CE0620}"/>
          </ac:spMkLst>
        </pc:spChg>
        <pc:spChg chg="add del">
          <ac:chgData name="Sharyn Goodson" userId="ac28c5aa-659b-4178-806e-deff14480135" providerId="ADAL" clId="{A2F23A2E-E2DB-47DA-A661-D34F21B70D5E}" dt="2023-01-15T23:06:03.871" v="2834" actId="26606"/>
          <ac:spMkLst>
            <pc:docMk/>
            <pc:sldMk cId="1637982783" sldId="323"/>
            <ac:spMk id="21" creationId="{53C9C6ED-FD31-4E10-99F5-48CEB406737A}"/>
          </ac:spMkLst>
        </pc:spChg>
        <pc:spChg chg="add del">
          <ac:chgData name="Sharyn Goodson" userId="ac28c5aa-659b-4178-806e-deff14480135" providerId="ADAL" clId="{A2F23A2E-E2DB-47DA-A661-D34F21B70D5E}" dt="2023-01-15T23:06:03.871" v="2834" actId="26606"/>
          <ac:spMkLst>
            <pc:docMk/>
            <pc:sldMk cId="1637982783" sldId="323"/>
            <ac:spMk id="22" creationId="{79D24EB7-9554-4EE1-B384-E93B7FE9B2F0}"/>
          </ac:spMkLst>
        </pc:spChg>
        <pc:graphicFrameChg chg="add mod modGraphic">
          <ac:chgData name="Sharyn Goodson" userId="ac28c5aa-659b-4178-806e-deff14480135" providerId="ADAL" clId="{A2F23A2E-E2DB-47DA-A661-D34F21B70D5E}" dt="2023-01-15T23:08:26.828" v="2933" actId="20577"/>
          <ac:graphicFrameMkLst>
            <pc:docMk/>
            <pc:sldMk cId="1637982783" sldId="323"/>
            <ac:graphicFrameMk id="5" creationId="{B5AB8738-43FE-642D-7A88-109B09ED2726}"/>
          </ac:graphicFrameMkLst>
        </pc:graphicFrameChg>
      </pc:sldChg>
      <pc:sldChg chg="addSp delSp modSp mod">
        <pc:chgData name="Sharyn Goodson" userId="ac28c5aa-659b-4178-806e-deff14480135" providerId="ADAL" clId="{A2F23A2E-E2DB-47DA-A661-D34F21B70D5E}" dt="2023-01-15T23:50:45.750" v="3903" actId="1076"/>
        <pc:sldMkLst>
          <pc:docMk/>
          <pc:sldMk cId="1089690909" sldId="324"/>
        </pc:sldMkLst>
        <pc:spChg chg="mod">
          <ac:chgData name="Sharyn Goodson" userId="ac28c5aa-659b-4178-806e-deff14480135" providerId="ADAL" clId="{A2F23A2E-E2DB-47DA-A661-D34F21B70D5E}" dt="2023-01-15T23:50:40.444" v="3902" actId="1076"/>
          <ac:spMkLst>
            <pc:docMk/>
            <pc:sldMk cId="1089690909" sldId="324"/>
            <ac:spMk id="2" creationId="{241756A2-3B6F-5C21-43E0-44F7E52467E0}"/>
          </ac:spMkLst>
        </pc:spChg>
        <pc:spChg chg="add del mod">
          <ac:chgData name="Sharyn Goodson" userId="ac28c5aa-659b-4178-806e-deff14480135" providerId="ADAL" clId="{A2F23A2E-E2DB-47DA-A661-D34F21B70D5E}" dt="2023-01-15T23:49:14.172" v="3853" actId="26606"/>
          <ac:spMkLst>
            <pc:docMk/>
            <pc:sldMk cId="1089690909" sldId="324"/>
            <ac:spMk id="3" creationId="{830E1B40-7E6A-2914-070D-540DF86C4DCB}"/>
          </ac:spMkLst>
        </pc:spChg>
        <pc:spChg chg="add del mod">
          <ac:chgData name="Sharyn Goodson" userId="ac28c5aa-659b-4178-806e-deff14480135" providerId="ADAL" clId="{A2F23A2E-E2DB-47DA-A661-D34F21B70D5E}" dt="2023-01-15T23:32:39.622" v="3433" actId="21"/>
          <ac:spMkLst>
            <pc:docMk/>
            <pc:sldMk cId="1089690909" sldId="324"/>
            <ac:spMk id="4" creationId="{4CA2B2EA-C922-87CC-8E25-C4C55E4B1F13}"/>
          </ac:spMkLst>
        </pc:spChg>
        <pc:spChg chg="add del mod">
          <ac:chgData name="Sharyn Goodson" userId="ac28c5aa-659b-4178-806e-deff14480135" providerId="ADAL" clId="{A2F23A2E-E2DB-47DA-A661-D34F21B70D5E}" dt="2023-01-15T23:33:06.813" v="3440"/>
          <ac:spMkLst>
            <pc:docMk/>
            <pc:sldMk cId="1089690909" sldId="324"/>
            <ac:spMk id="5" creationId="{7A65E170-74DE-2350-F7CA-EA49072888EC}"/>
          </ac:spMkLst>
        </pc:spChg>
        <pc:graphicFrameChg chg="add mod">
          <ac:chgData name="Sharyn Goodson" userId="ac28c5aa-659b-4178-806e-deff14480135" providerId="ADAL" clId="{A2F23A2E-E2DB-47DA-A661-D34F21B70D5E}" dt="2023-01-15T23:50:15.779" v="3900" actId="20577"/>
          <ac:graphicFrameMkLst>
            <pc:docMk/>
            <pc:sldMk cId="1089690909" sldId="324"/>
            <ac:graphicFrameMk id="9" creationId="{4F36EA9A-C40C-2DE3-577E-44EA4BF0B198}"/>
          </ac:graphicFrameMkLst>
        </pc:graphicFrameChg>
        <pc:picChg chg="add del mod">
          <ac:chgData name="Sharyn Goodson" userId="ac28c5aa-659b-4178-806e-deff14480135" providerId="ADAL" clId="{A2F23A2E-E2DB-47DA-A661-D34F21B70D5E}" dt="2023-01-15T23:33:06.813" v="3440"/>
          <ac:picMkLst>
            <pc:docMk/>
            <pc:sldMk cId="1089690909" sldId="324"/>
            <ac:picMk id="6" creationId="{0324CD18-4E9B-5C9B-A802-250E3C4880E0}"/>
          </ac:picMkLst>
        </pc:picChg>
        <pc:picChg chg="add mod">
          <ac:chgData name="Sharyn Goodson" userId="ac28c5aa-659b-4178-806e-deff14480135" providerId="ADAL" clId="{A2F23A2E-E2DB-47DA-A661-D34F21B70D5E}" dt="2023-01-15T23:50:45.750" v="3903" actId="1076"/>
          <ac:picMkLst>
            <pc:docMk/>
            <pc:sldMk cId="1089690909" sldId="324"/>
            <ac:picMk id="7" creationId="{7AAE063F-43FC-6D28-3AC6-AB82BD0C296A}"/>
          </ac:picMkLst>
        </pc:picChg>
        <pc:picChg chg="add del mod">
          <ac:chgData name="Sharyn Goodson" userId="ac28c5aa-659b-4178-806e-deff14480135" providerId="ADAL" clId="{A2F23A2E-E2DB-47DA-A661-D34F21B70D5E}" dt="2023-01-15T23:32:52.503" v="3434" actId="478"/>
          <ac:picMkLst>
            <pc:docMk/>
            <pc:sldMk cId="1089690909" sldId="324"/>
            <ac:picMk id="4098" creationId="{CDE69AAE-1C80-EA1D-E476-403C4095182B}"/>
          </ac:picMkLst>
        </pc:picChg>
      </pc:sldChg>
      <pc:sldChg chg="addSp delSp modSp mod setBg">
        <pc:chgData name="Sharyn Goodson" userId="ac28c5aa-659b-4178-806e-deff14480135" providerId="ADAL" clId="{A2F23A2E-E2DB-47DA-A661-D34F21B70D5E}" dt="2023-01-16T04:40:15.466" v="6200" actId="14100"/>
        <pc:sldMkLst>
          <pc:docMk/>
          <pc:sldMk cId="339516541" sldId="325"/>
        </pc:sldMkLst>
        <pc:spChg chg="mod">
          <ac:chgData name="Sharyn Goodson" userId="ac28c5aa-659b-4178-806e-deff14480135" providerId="ADAL" clId="{A2F23A2E-E2DB-47DA-A661-D34F21B70D5E}" dt="2023-01-16T04:37:13.791" v="6179" actId="26606"/>
          <ac:spMkLst>
            <pc:docMk/>
            <pc:sldMk cId="339516541" sldId="325"/>
            <ac:spMk id="2" creationId="{241756A2-3B6F-5C21-43E0-44F7E52467E0}"/>
          </ac:spMkLst>
        </pc:spChg>
        <pc:spChg chg="add del mod">
          <ac:chgData name="Sharyn Goodson" userId="ac28c5aa-659b-4178-806e-deff14480135" providerId="ADAL" clId="{A2F23A2E-E2DB-47DA-A661-D34F21B70D5E}" dt="2023-01-16T04:32:18.616" v="6133" actId="26606"/>
          <ac:spMkLst>
            <pc:docMk/>
            <pc:sldMk cId="339516541" sldId="325"/>
            <ac:spMk id="3" creationId="{830E1B40-7E6A-2914-070D-540DF86C4DCB}"/>
          </ac:spMkLst>
        </pc:spChg>
        <pc:spChg chg="add del">
          <ac:chgData name="Sharyn Goodson" userId="ac28c5aa-659b-4178-806e-deff14480135" providerId="ADAL" clId="{A2F23A2E-E2DB-47DA-A661-D34F21B70D5E}" dt="2023-01-16T04:30:56.245" v="6120" actId="26606"/>
          <ac:spMkLst>
            <pc:docMk/>
            <pc:sldMk cId="339516541" sldId="325"/>
            <ac:spMk id="9" creationId="{E7F93CB3-555F-4601-A486-59E82D9E8101}"/>
          </ac:spMkLst>
        </pc:spChg>
        <pc:spChg chg="add del">
          <ac:chgData name="Sharyn Goodson" userId="ac28c5aa-659b-4178-806e-deff14480135" providerId="ADAL" clId="{A2F23A2E-E2DB-47DA-A661-D34F21B70D5E}" dt="2023-01-16T04:30:56.245" v="6120" actId="26606"/>
          <ac:spMkLst>
            <pc:docMk/>
            <pc:sldMk cId="339516541" sldId="325"/>
            <ac:spMk id="11" creationId="{862F2601-C4CE-4B73-A162-D5A14E519184}"/>
          </ac:spMkLst>
        </pc:spChg>
        <pc:spChg chg="add del">
          <ac:chgData name="Sharyn Goodson" userId="ac28c5aa-659b-4178-806e-deff14480135" providerId="ADAL" clId="{A2F23A2E-E2DB-47DA-A661-D34F21B70D5E}" dt="2023-01-16T04:30:56.245" v="6120" actId="26606"/>
          <ac:spMkLst>
            <pc:docMk/>
            <pc:sldMk cId="339516541" sldId="325"/>
            <ac:spMk id="13" creationId="{3FAE6B79-0440-457F-9036-C4C30422549F}"/>
          </ac:spMkLst>
        </pc:spChg>
        <pc:spChg chg="add del">
          <ac:chgData name="Sharyn Goodson" userId="ac28c5aa-659b-4178-806e-deff14480135" providerId="ADAL" clId="{A2F23A2E-E2DB-47DA-A661-D34F21B70D5E}" dt="2023-01-16T04:31:18.515" v="6126" actId="26606"/>
          <ac:spMkLst>
            <pc:docMk/>
            <pc:sldMk cId="339516541" sldId="325"/>
            <ac:spMk id="19" creationId="{D4EC6492-D93E-4BE2-9F62-F8444BE43843}"/>
          </ac:spMkLst>
        </pc:spChg>
        <pc:spChg chg="add del">
          <ac:chgData name="Sharyn Goodson" userId="ac28c5aa-659b-4178-806e-deff14480135" providerId="ADAL" clId="{A2F23A2E-E2DB-47DA-A661-D34F21B70D5E}" dt="2023-01-16T04:31:18.515" v="6126" actId="26606"/>
          <ac:spMkLst>
            <pc:docMk/>
            <pc:sldMk cId="339516541" sldId="325"/>
            <ac:spMk id="20" creationId="{830E1B40-7E6A-2914-070D-540DF86C4DCB}"/>
          </ac:spMkLst>
        </pc:spChg>
        <pc:spChg chg="add del">
          <ac:chgData name="Sharyn Goodson" userId="ac28c5aa-659b-4178-806e-deff14480135" providerId="ADAL" clId="{A2F23A2E-E2DB-47DA-A661-D34F21B70D5E}" dt="2023-01-16T04:31:18.515" v="6126" actId="26606"/>
          <ac:spMkLst>
            <pc:docMk/>
            <pc:sldMk cId="339516541" sldId="325"/>
            <ac:spMk id="21" creationId="{1FA0270F-2FE0-4D3D-B6BA-FC740DC8B3B1}"/>
          </ac:spMkLst>
        </pc:spChg>
        <pc:spChg chg="add del">
          <ac:chgData name="Sharyn Goodson" userId="ac28c5aa-659b-4178-806e-deff14480135" providerId="ADAL" clId="{A2F23A2E-E2DB-47DA-A661-D34F21B70D5E}" dt="2023-01-16T04:32:04.712" v="6128" actId="26606"/>
          <ac:spMkLst>
            <pc:docMk/>
            <pc:sldMk cId="339516541" sldId="325"/>
            <ac:spMk id="24" creationId="{E7F93CB3-555F-4601-A486-59E82D9E8101}"/>
          </ac:spMkLst>
        </pc:spChg>
        <pc:spChg chg="add del">
          <ac:chgData name="Sharyn Goodson" userId="ac28c5aa-659b-4178-806e-deff14480135" providerId="ADAL" clId="{A2F23A2E-E2DB-47DA-A661-D34F21B70D5E}" dt="2023-01-16T04:32:04.712" v="6128" actId="26606"/>
          <ac:spMkLst>
            <pc:docMk/>
            <pc:sldMk cId="339516541" sldId="325"/>
            <ac:spMk id="25" creationId="{862F2601-C4CE-4B73-A162-D5A14E519184}"/>
          </ac:spMkLst>
        </pc:spChg>
        <pc:spChg chg="add del">
          <ac:chgData name="Sharyn Goodson" userId="ac28c5aa-659b-4178-806e-deff14480135" providerId="ADAL" clId="{A2F23A2E-E2DB-47DA-A661-D34F21B70D5E}" dt="2023-01-16T04:32:04.712" v="6128" actId="26606"/>
          <ac:spMkLst>
            <pc:docMk/>
            <pc:sldMk cId="339516541" sldId="325"/>
            <ac:spMk id="26" creationId="{3FAE6B79-0440-457F-9036-C4C30422549F}"/>
          </ac:spMkLst>
        </pc:spChg>
        <pc:spChg chg="add del">
          <ac:chgData name="Sharyn Goodson" userId="ac28c5aa-659b-4178-806e-deff14480135" providerId="ADAL" clId="{A2F23A2E-E2DB-47DA-A661-D34F21B70D5E}" dt="2023-01-16T04:32:15.369" v="6130" actId="26606"/>
          <ac:spMkLst>
            <pc:docMk/>
            <pc:sldMk cId="339516541" sldId="325"/>
            <ac:spMk id="29" creationId="{E7F93CB3-555F-4601-A486-59E82D9E8101}"/>
          </ac:spMkLst>
        </pc:spChg>
        <pc:spChg chg="add del">
          <ac:chgData name="Sharyn Goodson" userId="ac28c5aa-659b-4178-806e-deff14480135" providerId="ADAL" clId="{A2F23A2E-E2DB-47DA-A661-D34F21B70D5E}" dt="2023-01-16T04:32:15.369" v="6130" actId="26606"/>
          <ac:spMkLst>
            <pc:docMk/>
            <pc:sldMk cId="339516541" sldId="325"/>
            <ac:spMk id="30" creationId="{862F2601-C4CE-4B73-A162-D5A14E519184}"/>
          </ac:spMkLst>
        </pc:spChg>
        <pc:spChg chg="add del">
          <ac:chgData name="Sharyn Goodson" userId="ac28c5aa-659b-4178-806e-deff14480135" providerId="ADAL" clId="{A2F23A2E-E2DB-47DA-A661-D34F21B70D5E}" dt="2023-01-16T04:32:15.369" v="6130" actId="26606"/>
          <ac:spMkLst>
            <pc:docMk/>
            <pc:sldMk cId="339516541" sldId="325"/>
            <ac:spMk id="31" creationId="{3FAE6B79-0440-457F-9036-C4C30422549F}"/>
          </ac:spMkLst>
        </pc:spChg>
        <pc:spChg chg="add del">
          <ac:chgData name="Sharyn Goodson" userId="ac28c5aa-659b-4178-806e-deff14480135" providerId="ADAL" clId="{A2F23A2E-E2DB-47DA-A661-D34F21B70D5E}" dt="2023-01-16T04:32:18.564" v="6132" actId="26606"/>
          <ac:spMkLst>
            <pc:docMk/>
            <pc:sldMk cId="339516541" sldId="325"/>
            <ac:spMk id="34" creationId="{D4EC6492-D93E-4BE2-9F62-F8444BE43843}"/>
          </ac:spMkLst>
        </pc:spChg>
        <pc:spChg chg="add del">
          <ac:chgData name="Sharyn Goodson" userId="ac28c5aa-659b-4178-806e-deff14480135" providerId="ADAL" clId="{A2F23A2E-E2DB-47DA-A661-D34F21B70D5E}" dt="2023-01-16T04:32:18.564" v="6132" actId="26606"/>
          <ac:spMkLst>
            <pc:docMk/>
            <pc:sldMk cId="339516541" sldId="325"/>
            <ac:spMk id="35" creationId="{830E1B40-7E6A-2914-070D-540DF86C4DCB}"/>
          </ac:spMkLst>
        </pc:spChg>
        <pc:spChg chg="add del">
          <ac:chgData name="Sharyn Goodson" userId="ac28c5aa-659b-4178-806e-deff14480135" providerId="ADAL" clId="{A2F23A2E-E2DB-47DA-A661-D34F21B70D5E}" dt="2023-01-16T04:32:18.564" v="6132" actId="26606"/>
          <ac:spMkLst>
            <pc:docMk/>
            <pc:sldMk cId="339516541" sldId="325"/>
            <ac:spMk id="36" creationId="{1FA0270F-2FE0-4D3D-B6BA-FC740DC8B3B1}"/>
          </ac:spMkLst>
        </pc:spChg>
        <pc:spChg chg="add del">
          <ac:chgData name="Sharyn Goodson" userId="ac28c5aa-659b-4178-806e-deff14480135" providerId="ADAL" clId="{A2F23A2E-E2DB-47DA-A661-D34F21B70D5E}" dt="2023-01-16T04:34:34.835" v="6150" actId="26606"/>
          <ac:spMkLst>
            <pc:docMk/>
            <pc:sldMk cId="339516541" sldId="325"/>
            <ac:spMk id="46" creationId="{2BDA5420-0510-41C7-996B-E9C6761AE0A3}"/>
          </ac:spMkLst>
        </pc:spChg>
        <pc:spChg chg="add del">
          <ac:chgData name="Sharyn Goodson" userId="ac28c5aa-659b-4178-806e-deff14480135" providerId="ADAL" clId="{A2F23A2E-E2DB-47DA-A661-D34F21B70D5E}" dt="2023-01-16T04:34:34.835" v="6150" actId="26606"/>
          <ac:spMkLst>
            <pc:docMk/>
            <pc:sldMk cId="339516541" sldId="325"/>
            <ac:spMk id="48" creationId="{606007FC-C01C-4951-AB84-268A950BDE01}"/>
          </ac:spMkLst>
        </pc:spChg>
        <pc:spChg chg="add del">
          <ac:chgData name="Sharyn Goodson" userId="ac28c5aa-659b-4178-806e-deff14480135" providerId="ADAL" clId="{A2F23A2E-E2DB-47DA-A661-D34F21B70D5E}" dt="2023-01-16T04:37:13.791" v="6179" actId="26606"/>
          <ac:spMkLst>
            <pc:docMk/>
            <pc:sldMk cId="339516541" sldId="325"/>
            <ac:spMk id="50" creationId="{CAA95A4F-6851-483E-8C86-31AA85F753B2}"/>
          </ac:spMkLst>
        </pc:spChg>
        <pc:spChg chg="add del">
          <ac:chgData name="Sharyn Goodson" userId="ac28c5aa-659b-4178-806e-deff14480135" providerId="ADAL" clId="{A2F23A2E-E2DB-47DA-A661-D34F21B70D5E}" dt="2023-01-16T04:37:13.791" v="6179" actId="26606"/>
          <ac:spMkLst>
            <pc:docMk/>
            <pc:sldMk cId="339516541" sldId="325"/>
            <ac:spMk id="51" creationId="{1D1D1210-3BD3-4C6E-AD1B-07BFB5ABDD5C}"/>
          </ac:spMkLst>
        </pc:spChg>
        <pc:spChg chg="add del">
          <ac:chgData name="Sharyn Goodson" userId="ac28c5aa-659b-4178-806e-deff14480135" providerId="ADAL" clId="{A2F23A2E-E2DB-47DA-A661-D34F21B70D5E}" dt="2023-01-16T04:37:13.791" v="6179" actId="26606"/>
          <ac:spMkLst>
            <pc:docMk/>
            <pc:sldMk cId="339516541" sldId="325"/>
            <ac:spMk id="53" creationId="{E4947F56-9DBB-4FF9-ABF2-5B7B3C7B5FC0}"/>
          </ac:spMkLst>
        </pc:spChg>
        <pc:spChg chg="add del">
          <ac:chgData name="Sharyn Goodson" userId="ac28c5aa-659b-4178-806e-deff14480135" providerId="ADAL" clId="{A2F23A2E-E2DB-47DA-A661-D34F21B70D5E}" dt="2023-01-16T04:37:13.791" v="6179" actId="26606"/>
          <ac:spMkLst>
            <pc:docMk/>
            <pc:sldMk cId="339516541" sldId="325"/>
            <ac:spMk id="54" creationId="{D102C23A-5B68-4151-A35E-69055BD516ED}"/>
          </ac:spMkLst>
        </pc:spChg>
        <pc:spChg chg="add del">
          <ac:chgData name="Sharyn Goodson" userId="ac28c5aa-659b-4178-806e-deff14480135" providerId="ADAL" clId="{A2F23A2E-E2DB-47DA-A661-D34F21B70D5E}" dt="2023-01-16T04:37:13.791" v="6179" actId="26606"/>
          <ac:spMkLst>
            <pc:docMk/>
            <pc:sldMk cId="339516541" sldId="325"/>
            <ac:spMk id="56" creationId="{F16C535E-8900-4C12-9B34-681C17AD54C6}"/>
          </ac:spMkLst>
        </pc:spChg>
        <pc:spChg chg="add del">
          <ac:chgData name="Sharyn Goodson" userId="ac28c5aa-659b-4178-806e-deff14480135" providerId="ADAL" clId="{A2F23A2E-E2DB-47DA-A661-D34F21B70D5E}" dt="2023-01-16T04:37:13.791" v="6179" actId="26606"/>
          <ac:spMkLst>
            <pc:docMk/>
            <pc:sldMk cId="339516541" sldId="325"/>
            <ac:spMk id="63" creationId="{2BDA5420-0510-41C7-996B-E9C6761AE0A3}"/>
          </ac:spMkLst>
        </pc:spChg>
        <pc:spChg chg="add del">
          <ac:chgData name="Sharyn Goodson" userId="ac28c5aa-659b-4178-806e-deff14480135" providerId="ADAL" clId="{A2F23A2E-E2DB-47DA-A661-D34F21B70D5E}" dt="2023-01-16T04:37:13.791" v="6179" actId="26606"/>
          <ac:spMkLst>
            <pc:docMk/>
            <pc:sldMk cId="339516541" sldId="325"/>
            <ac:spMk id="65" creationId="{606007FC-C01C-4951-AB84-268A950BDE01}"/>
          </ac:spMkLst>
        </pc:spChg>
        <pc:graphicFrameChg chg="add del">
          <ac:chgData name="Sharyn Goodson" userId="ac28c5aa-659b-4178-806e-deff14480135" providerId="ADAL" clId="{A2F23A2E-E2DB-47DA-A661-D34F21B70D5E}" dt="2023-01-16T04:30:56.245" v="6120" actId="26606"/>
          <ac:graphicFrameMkLst>
            <pc:docMk/>
            <pc:sldMk cId="339516541" sldId="325"/>
            <ac:graphicFrameMk id="5" creationId="{FD615DCC-181D-AAEC-5B41-21334EB9EAAC}"/>
          </ac:graphicFrameMkLst>
        </pc:graphicFrameChg>
        <pc:graphicFrameChg chg="add del">
          <ac:chgData name="Sharyn Goodson" userId="ac28c5aa-659b-4178-806e-deff14480135" providerId="ADAL" clId="{A2F23A2E-E2DB-47DA-A661-D34F21B70D5E}" dt="2023-01-16T04:31:00.218" v="6122" actId="26606"/>
          <ac:graphicFrameMkLst>
            <pc:docMk/>
            <pc:sldMk cId="339516541" sldId="325"/>
            <ac:graphicFrameMk id="15" creationId="{FD1EE9F8-6C76-9074-4111-F825486831A2}"/>
          </ac:graphicFrameMkLst>
        </pc:graphicFrameChg>
        <pc:graphicFrameChg chg="add del">
          <ac:chgData name="Sharyn Goodson" userId="ac28c5aa-659b-4178-806e-deff14480135" providerId="ADAL" clId="{A2F23A2E-E2DB-47DA-A661-D34F21B70D5E}" dt="2023-01-16T04:31:13.035" v="6124" actId="26606"/>
          <ac:graphicFrameMkLst>
            <pc:docMk/>
            <pc:sldMk cId="339516541" sldId="325"/>
            <ac:graphicFrameMk id="17" creationId="{0300F801-F768-8249-86B9-1E445AA7DD5A}"/>
          </ac:graphicFrameMkLst>
        </pc:graphicFrameChg>
        <pc:graphicFrameChg chg="add del">
          <ac:chgData name="Sharyn Goodson" userId="ac28c5aa-659b-4178-806e-deff14480135" providerId="ADAL" clId="{A2F23A2E-E2DB-47DA-A661-D34F21B70D5E}" dt="2023-01-16T04:32:04.712" v="6128" actId="26606"/>
          <ac:graphicFrameMkLst>
            <pc:docMk/>
            <pc:sldMk cId="339516541" sldId="325"/>
            <ac:graphicFrameMk id="27" creationId="{FD615DCC-181D-AAEC-5B41-21334EB9EAAC}"/>
          </ac:graphicFrameMkLst>
        </pc:graphicFrameChg>
        <pc:graphicFrameChg chg="add del">
          <ac:chgData name="Sharyn Goodson" userId="ac28c5aa-659b-4178-806e-deff14480135" providerId="ADAL" clId="{A2F23A2E-E2DB-47DA-A661-D34F21B70D5E}" dt="2023-01-16T04:32:15.369" v="6130" actId="26606"/>
          <ac:graphicFrameMkLst>
            <pc:docMk/>
            <pc:sldMk cId="339516541" sldId="325"/>
            <ac:graphicFrameMk id="32" creationId="{971ED7DC-7365-D4CA-2106-B059A6D25BF2}"/>
          </ac:graphicFrameMkLst>
        </pc:graphicFrameChg>
        <pc:graphicFrameChg chg="add mod modGraphic">
          <ac:chgData name="Sharyn Goodson" userId="ac28c5aa-659b-4178-806e-deff14480135" providerId="ADAL" clId="{A2F23A2E-E2DB-47DA-A661-D34F21B70D5E}" dt="2023-01-16T04:40:15.466" v="6200" actId="14100"/>
          <ac:graphicFrameMkLst>
            <pc:docMk/>
            <pc:sldMk cId="339516541" sldId="325"/>
            <ac:graphicFrameMk id="39" creationId="{FD1EE9F8-6C76-9074-4111-F825486831A2}"/>
          </ac:graphicFrameMkLst>
        </pc:graphicFrameChg>
        <pc:picChg chg="add del">
          <ac:chgData name="Sharyn Goodson" userId="ac28c5aa-659b-4178-806e-deff14480135" providerId="ADAL" clId="{A2F23A2E-E2DB-47DA-A661-D34F21B70D5E}" dt="2023-01-16T04:31:18.515" v="6126" actId="26606"/>
          <ac:picMkLst>
            <pc:docMk/>
            <pc:sldMk cId="339516541" sldId="325"/>
            <ac:picMk id="22" creationId="{1137A40F-778C-6C08-E0AB-535A343191B3}"/>
          </ac:picMkLst>
        </pc:picChg>
        <pc:picChg chg="add del">
          <ac:chgData name="Sharyn Goodson" userId="ac28c5aa-659b-4178-806e-deff14480135" providerId="ADAL" clId="{A2F23A2E-E2DB-47DA-A661-D34F21B70D5E}" dt="2023-01-16T04:32:18.564" v="6132" actId="26606"/>
          <ac:picMkLst>
            <pc:docMk/>
            <pc:sldMk cId="339516541" sldId="325"/>
            <ac:picMk id="37" creationId="{1137A40F-778C-6C08-E0AB-535A343191B3}"/>
          </ac:picMkLst>
        </pc:picChg>
        <pc:cxnChg chg="add del">
          <ac:chgData name="Sharyn Goodson" userId="ac28c5aa-659b-4178-806e-deff14480135" providerId="ADAL" clId="{A2F23A2E-E2DB-47DA-A661-D34F21B70D5E}" dt="2023-01-16T04:34:34.835" v="6150" actId="26606"/>
          <ac:cxnSpMkLst>
            <pc:docMk/>
            <pc:sldMk cId="339516541" sldId="325"/>
            <ac:cxnSpMk id="44" creationId="{0F2C44FD-A2CB-42F3-8C0F-13C80C3F5F7A}"/>
          </ac:cxnSpMkLst>
        </pc:cxnChg>
        <pc:cxnChg chg="add del">
          <ac:chgData name="Sharyn Goodson" userId="ac28c5aa-659b-4178-806e-deff14480135" providerId="ADAL" clId="{A2F23A2E-E2DB-47DA-A661-D34F21B70D5E}" dt="2023-01-16T04:37:13.791" v="6179" actId="26606"/>
          <ac:cxnSpMkLst>
            <pc:docMk/>
            <pc:sldMk cId="339516541" sldId="325"/>
            <ac:cxnSpMk id="52" creationId="{8E67B80F-DC96-4AB3-BCAC-07B698F6F682}"/>
          </ac:cxnSpMkLst>
        </pc:cxnChg>
        <pc:cxnChg chg="add del">
          <ac:chgData name="Sharyn Goodson" userId="ac28c5aa-659b-4178-806e-deff14480135" providerId="ADAL" clId="{A2F23A2E-E2DB-47DA-A661-D34F21B70D5E}" dt="2023-01-16T04:37:13.791" v="6179" actId="26606"/>
          <ac:cxnSpMkLst>
            <pc:docMk/>
            <pc:sldMk cId="339516541" sldId="325"/>
            <ac:cxnSpMk id="55" creationId="{B6E21A4B-9996-44C9-AE8B-9B156A6CDFB6}"/>
          </ac:cxnSpMkLst>
        </pc:cxnChg>
        <pc:cxnChg chg="add del">
          <ac:chgData name="Sharyn Goodson" userId="ac28c5aa-659b-4178-806e-deff14480135" providerId="ADAL" clId="{A2F23A2E-E2DB-47DA-A661-D34F21B70D5E}" dt="2023-01-16T04:37:13.791" v="6179" actId="26606"/>
          <ac:cxnSpMkLst>
            <pc:docMk/>
            <pc:sldMk cId="339516541" sldId="325"/>
            <ac:cxnSpMk id="61" creationId="{0F2C44FD-A2CB-42F3-8C0F-13C80C3F5F7A}"/>
          </ac:cxnSpMkLst>
        </pc:cxnChg>
      </pc:sldChg>
      <pc:sldChg chg="addSp delSp modSp mod ord setBg">
        <pc:chgData name="Sharyn Goodson" userId="ac28c5aa-659b-4178-806e-deff14480135" providerId="ADAL" clId="{A2F23A2E-E2DB-47DA-A661-D34F21B70D5E}" dt="2023-01-16T02:48:37.145" v="5632" actId="1076"/>
        <pc:sldMkLst>
          <pc:docMk/>
          <pc:sldMk cId="427917554" sldId="326"/>
        </pc:sldMkLst>
        <pc:spChg chg="mod">
          <ac:chgData name="Sharyn Goodson" userId="ac28c5aa-659b-4178-806e-deff14480135" providerId="ADAL" clId="{A2F23A2E-E2DB-47DA-A661-D34F21B70D5E}" dt="2023-01-16T02:20:00.732" v="5269" actId="26606"/>
          <ac:spMkLst>
            <pc:docMk/>
            <pc:sldMk cId="427917554" sldId="326"/>
            <ac:spMk id="2" creationId="{00000000-0000-0000-0000-000000000000}"/>
          </ac:spMkLst>
        </pc:spChg>
        <pc:spChg chg="add del mod">
          <ac:chgData name="Sharyn Goodson" userId="ac28c5aa-659b-4178-806e-deff14480135" providerId="ADAL" clId="{A2F23A2E-E2DB-47DA-A661-D34F21B70D5E}" dt="2023-01-16T02:23:48.175" v="5345" actId="26606"/>
          <ac:spMkLst>
            <pc:docMk/>
            <pc:sldMk cId="427917554" sldId="326"/>
            <ac:spMk id="10" creationId="{CD4B7089-FA4D-BF47-4BB0-0D5750E2994C}"/>
          </ac:spMkLst>
        </pc:spChg>
        <pc:spChg chg="add del">
          <ac:chgData name="Sharyn Goodson" userId="ac28c5aa-659b-4178-806e-deff14480135" providerId="ADAL" clId="{A2F23A2E-E2DB-47DA-A661-D34F21B70D5E}" dt="2023-01-16T02:20:00.732" v="5269" actId="26606"/>
          <ac:spMkLst>
            <pc:docMk/>
            <pc:sldMk cId="427917554" sldId="326"/>
            <ac:spMk id="15" creationId="{D02FF74F-004A-40F8-9BBA-1170E3C12996}"/>
          </ac:spMkLst>
        </pc:spChg>
        <pc:spChg chg="add del">
          <ac:chgData name="Sharyn Goodson" userId="ac28c5aa-659b-4178-806e-deff14480135" providerId="ADAL" clId="{A2F23A2E-E2DB-47DA-A661-D34F21B70D5E}" dt="2023-01-16T02:20:00.732" v="5269" actId="26606"/>
          <ac:spMkLst>
            <pc:docMk/>
            <pc:sldMk cId="427917554" sldId="326"/>
            <ac:spMk id="17" creationId="{747D77ED-28A8-4135-8177-8466BFF329A1}"/>
          </ac:spMkLst>
        </pc:spChg>
        <pc:spChg chg="add del">
          <ac:chgData name="Sharyn Goodson" userId="ac28c5aa-659b-4178-806e-deff14480135" providerId="ADAL" clId="{A2F23A2E-E2DB-47DA-A661-D34F21B70D5E}" dt="2023-01-16T02:20:00.732" v="5269" actId="26606"/>
          <ac:spMkLst>
            <pc:docMk/>
            <pc:sldMk cId="427917554" sldId="326"/>
            <ac:spMk id="18" creationId="{CD4B7089-FA4D-BF47-4BB0-0D5750E2994C}"/>
          </ac:spMkLst>
        </pc:spChg>
        <pc:spChg chg="add del">
          <ac:chgData name="Sharyn Goodson" userId="ac28c5aa-659b-4178-806e-deff14480135" providerId="ADAL" clId="{A2F23A2E-E2DB-47DA-A661-D34F21B70D5E}" dt="2023-01-16T02:20:00.732" v="5269" actId="26606"/>
          <ac:spMkLst>
            <pc:docMk/>
            <pc:sldMk cId="427917554" sldId="326"/>
            <ac:spMk id="19" creationId="{F2E484CB-1781-4421-8EB9-D785B95047F9}"/>
          </ac:spMkLst>
        </pc:spChg>
        <pc:graphicFrameChg chg="add del">
          <ac:chgData name="Sharyn Goodson" userId="ac28c5aa-659b-4178-806e-deff14480135" providerId="ADAL" clId="{A2F23A2E-E2DB-47DA-A661-D34F21B70D5E}" dt="2023-01-16T02:19:35.021" v="5263" actId="26606"/>
          <ac:graphicFrameMkLst>
            <pc:docMk/>
            <pc:sldMk cId="427917554" sldId="326"/>
            <ac:graphicFrameMk id="12" creationId="{D8CE62E6-3AB2-5E05-5AF1-2A92B3778710}"/>
          </ac:graphicFrameMkLst>
        </pc:graphicFrameChg>
        <pc:graphicFrameChg chg="add mod">
          <ac:chgData name="Sharyn Goodson" userId="ac28c5aa-659b-4178-806e-deff14480135" providerId="ADAL" clId="{A2F23A2E-E2DB-47DA-A661-D34F21B70D5E}" dt="2023-01-16T02:48:37.145" v="5632" actId="1076"/>
          <ac:graphicFrameMkLst>
            <pc:docMk/>
            <pc:sldMk cId="427917554" sldId="326"/>
            <ac:graphicFrameMk id="13" creationId="{48210A67-9A06-5684-A8FA-DBF575A4ED27}"/>
          </ac:graphicFrameMkLst>
        </pc:graphicFrameChg>
        <pc:graphicFrameChg chg="add del">
          <ac:chgData name="Sharyn Goodson" userId="ac28c5aa-659b-4178-806e-deff14480135" providerId="ADAL" clId="{A2F23A2E-E2DB-47DA-A661-D34F21B70D5E}" dt="2023-01-16T02:19:44.741" v="5265" actId="26606"/>
          <ac:graphicFrameMkLst>
            <pc:docMk/>
            <pc:sldMk cId="427917554" sldId="326"/>
            <ac:graphicFrameMk id="14" creationId="{51160401-B07D-BAC6-E999-2CE967B9D92C}"/>
          </ac:graphicFrameMkLst>
        </pc:graphicFrameChg>
        <pc:graphicFrameChg chg="add del">
          <ac:chgData name="Sharyn Goodson" userId="ac28c5aa-659b-4178-806e-deff14480135" providerId="ADAL" clId="{A2F23A2E-E2DB-47DA-A661-D34F21B70D5E}" dt="2023-01-16T02:19:57.015" v="5267" actId="26606"/>
          <ac:graphicFrameMkLst>
            <pc:docMk/>
            <pc:sldMk cId="427917554" sldId="326"/>
            <ac:graphicFrameMk id="16" creationId="{D8CE62E6-3AB2-5E05-5AF1-2A92B3778710}"/>
          </ac:graphicFrameMkLst>
        </pc:graphicFrameChg>
        <pc:picChg chg="mod ord">
          <ac:chgData name="Sharyn Goodson" userId="ac28c5aa-659b-4178-806e-deff14480135" providerId="ADAL" clId="{A2F23A2E-E2DB-47DA-A661-D34F21B70D5E}" dt="2023-01-16T02:20:00.732" v="5269" actId="26606"/>
          <ac:picMkLst>
            <pc:docMk/>
            <pc:sldMk cId="427917554" sldId="326"/>
            <ac:picMk id="6" creationId="{4C16C39F-8B17-735E-C04D-7B93B984C201}"/>
          </ac:picMkLst>
        </pc:picChg>
      </pc:sldChg>
      <pc:sldChg chg="addSp delSp modSp mod setBg setClrOvrMap">
        <pc:chgData name="Sharyn Goodson" userId="ac28c5aa-659b-4178-806e-deff14480135" providerId="ADAL" clId="{A2F23A2E-E2DB-47DA-A661-D34F21B70D5E}" dt="2023-01-16T02:45:24.521" v="5607" actId="20577"/>
        <pc:sldMkLst>
          <pc:docMk/>
          <pc:sldMk cId="4060728061" sldId="327"/>
        </pc:sldMkLst>
        <pc:spChg chg="mod ord">
          <ac:chgData name="Sharyn Goodson" userId="ac28c5aa-659b-4178-806e-deff14480135" providerId="ADAL" clId="{A2F23A2E-E2DB-47DA-A661-D34F21B70D5E}" dt="2023-01-16T02:39:30.293" v="5569" actId="26606"/>
          <ac:spMkLst>
            <pc:docMk/>
            <pc:sldMk cId="4060728061" sldId="327"/>
            <ac:spMk id="2" creationId="{00000000-0000-0000-0000-000000000000}"/>
          </ac:spMkLst>
        </pc:spChg>
        <pc:spChg chg="add del mod">
          <ac:chgData name="Sharyn Goodson" userId="ac28c5aa-659b-4178-806e-deff14480135" providerId="ADAL" clId="{A2F23A2E-E2DB-47DA-A661-D34F21B70D5E}" dt="2023-01-16T02:38:33.149" v="5560" actId="26606"/>
          <ac:spMkLst>
            <pc:docMk/>
            <pc:sldMk cId="4060728061" sldId="327"/>
            <ac:spMk id="10" creationId="{CD4B7089-FA4D-BF47-4BB0-0D5750E2994C}"/>
          </ac:spMkLst>
        </pc:spChg>
        <pc:spChg chg="add del">
          <ac:chgData name="Sharyn Goodson" userId="ac28c5aa-659b-4178-806e-deff14480135" providerId="ADAL" clId="{A2F23A2E-E2DB-47DA-A661-D34F21B70D5E}" dt="2023-01-16T02:39:20.888" v="5565" actId="26606"/>
          <ac:spMkLst>
            <pc:docMk/>
            <pc:sldMk cId="4060728061" sldId="327"/>
            <ac:spMk id="22" creationId="{4B4CC244-C655-4D9C-95C1-BE4828DD8DA1}"/>
          </ac:spMkLst>
        </pc:spChg>
        <pc:spChg chg="add del">
          <ac:chgData name="Sharyn Goodson" userId="ac28c5aa-659b-4178-806e-deff14480135" providerId="ADAL" clId="{A2F23A2E-E2DB-47DA-A661-D34F21B70D5E}" dt="2023-01-16T02:39:20.888" v="5565" actId="26606"/>
          <ac:spMkLst>
            <pc:docMk/>
            <pc:sldMk cId="4060728061" sldId="327"/>
            <ac:spMk id="24" creationId="{C0C23BD3-B4F3-486A-B2E8-38982B2FFC73}"/>
          </ac:spMkLst>
        </pc:spChg>
        <pc:spChg chg="add del">
          <ac:chgData name="Sharyn Goodson" userId="ac28c5aa-659b-4178-806e-deff14480135" providerId="ADAL" clId="{A2F23A2E-E2DB-47DA-A661-D34F21B70D5E}" dt="2023-01-16T02:39:30.293" v="5569" actId="26606"/>
          <ac:spMkLst>
            <pc:docMk/>
            <pc:sldMk cId="4060728061" sldId="327"/>
            <ac:spMk id="29" creationId="{4B4CC244-C655-4D9C-95C1-BE4828DD8DA1}"/>
          </ac:spMkLst>
        </pc:spChg>
        <pc:spChg chg="add del">
          <ac:chgData name="Sharyn Goodson" userId="ac28c5aa-659b-4178-806e-deff14480135" providerId="ADAL" clId="{A2F23A2E-E2DB-47DA-A661-D34F21B70D5E}" dt="2023-01-16T02:39:30.293" v="5569" actId="26606"/>
          <ac:spMkLst>
            <pc:docMk/>
            <pc:sldMk cId="4060728061" sldId="327"/>
            <ac:spMk id="30" creationId="{C0C23BD3-B4F3-486A-B2E8-38982B2FFC73}"/>
          </ac:spMkLst>
        </pc:spChg>
        <pc:graphicFrameChg chg="add del">
          <ac:chgData name="Sharyn Goodson" userId="ac28c5aa-659b-4178-806e-deff14480135" providerId="ADAL" clId="{A2F23A2E-E2DB-47DA-A661-D34F21B70D5E}" dt="2023-01-16T02:38:33.102" v="5559" actId="26606"/>
          <ac:graphicFrameMkLst>
            <pc:docMk/>
            <pc:sldMk cId="4060728061" sldId="327"/>
            <ac:graphicFrameMk id="12" creationId="{028EAF09-5772-1C4B-D823-E8441C7C17AF}"/>
          </ac:graphicFrameMkLst>
        </pc:graphicFrameChg>
        <pc:graphicFrameChg chg="add del mod">
          <ac:chgData name="Sharyn Goodson" userId="ac28c5aa-659b-4178-806e-deff14480135" providerId="ADAL" clId="{A2F23A2E-E2DB-47DA-A661-D34F21B70D5E}" dt="2023-01-16T02:45:24.521" v="5607" actId="20577"/>
          <ac:graphicFrameMkLst>
            <pc:docMk/>
            <pc:sldMk cId="4060728061" sldId="327"/>
            <ac:graphicFrameMk id="14" creationId="{CE20CBC8-D049-7B6B-A3DA-0ABC41DA0829}"/>
          </ac:graphicFrameMkLst>
        </pc:graphicFrameChg>
        <pc:graphicFrameChg chg="add del">
          <ac:chgData name="Sharyn Goodson" userId="ac28c5aa-659b-4178-806e-deff14480135" providerId="ADAL" clId="{A2F23A2E-E2DB-47DA-A661-D34F21B70D5E}" dt="2023-01-16T02:39:20.888" v="5565" actId="26606"/>
          <ac:graphicFrameMkLst>
            <pc:docMk/>
            <pc:sldMk cId="4060728061" sldId="327"/>
            <ac:graphicFrameMk id="16" creationId="{FFB503CD-109B-F2CA-C8C4-9D9446493C22}"/>
          </ac:graphicFrameMkLst>
        </pc:graphicFrameChg>
        <pc:graphicFrameChg chg="add del">
          <ac:chgData name="Sharyn Goodson" userId="ac28c5aa-659b-4178-806e-deff14480135" providerId="ADAL" clId="{A2F23A2E-E2DB-47DA-A661-D34F21B70D5E}" dt="2023-01-16T02:39:24.066" v="5567" actId="26606"/>
          <ac:graphicFrameMkLst>
            <pc:docMk/>
            <pc:sldMk cId="4060728061" sldId="327"/>
            <ac:graphicFrameMk id="26" creationId="{F715100A-8F79-BA5E-16B1-3F350A54D23B}"/>
          </ac:graphicFrameMkLst>
        </pc:graphicFrameChg>
        <pc:graphicFrameChg chg="add del">
          <ac:chgData name="Sharyn Goodson" userId="ac28c5aa-659b-4178-806e-deff14480135" providerId="ADAL" clId="{A2F23A2E-E2DB-47DA-A661-D34F21B70D5E}" dt="2023-01-16T02:39:30.293" v="5569" actId="26606"/>
          <ac:graphicFrameMkLst>
            <pc:docMk/>
            <pc:sldMk cId="4060728061" sldId="327"/>
            <ac:graphicFrameMk id="31" creationId="{3BD879A2-B181-1CE1-4E88-A05C30BE4BAC}"/>
          </ac:graphicFrameMkLst>
        </pc:graphicFrameChg>
        <pc:picChg chg="mod">
          <ac:chgData name="Sharyn Goodson" userId="ac28c5aa-659b-4178-806e-deff14480135" providerId="ADAL" clId="{A2F23A2E-E2DB-47DA-A661-D34F21B70D5E}" dt="2023-01-16T02:39:30.293" v="5569" actId="26606"/>
          <ac:picMkLst>
            <pc:docMk/>
            <pc:sldMk cId="4060728061" sldId="327"/>
            <ac:picMk id="6" creationId="{4C16C39F-8B17-735E-C04D-7B93B984C201}"/>
          </ac:picMkLst>
        </pc:picChg>
        <pc:cxnChg chg="add del">
          <ac:chgData name="Sharyn Goodson" userId="ac28c5aa-659b-4178-806e-deff14480135" providerId="ADAL" clId="{A2F23A2E-E2DB-47DA-A661-D34F21B70D5E}" dt="2023-01-16T02:39:20.888" v="5565" actId="26606"/>
          <ac:cxnSpMkLst>
            <pc:docMk/>
            <pc:sldMk cId="4060728061" sldId="327"/>
            <ac:cxnSpMk id="20" creationId="{E7F49392-1D3F-4ABF-B93F-5F30B03316B0}"/>
          </ac:cxnSpMkLst>
        </pc:cxnChg>
        <pc:cxnChg chg="add del">
          <ac:chgData name="Sharyn Goodson" userId="ac28c5aa-659b-4178-806e-deff14480135" providerId="ADAL" clId="{A2F23A2E-E2DB-47DA-A661-D34F21B70D5E}" dt="2023-01-16T02:39:30.293" v="5569" actId="26606"/>
          <ac:cxnSpMkLst>
            <pc:docMk/>
            <pc:sldMk cId="4060728061" sldId="327"/>
            <ac:cxnSpMk id="28" creationId="{E7F49392-1D3F-4ABF-B93F-5F30B03316B0}"/>
          </ac:cxnSpMkLst>
        </pc:cxnChg>
      </pc:sldChg>
      <pc:sldChg chg="addSp delSp modSp mod setBg delDesignElem">
        <pc:chgData name="Sharyn Goodson" userId="ac28c5aa-659b-4178-806e-deff14480135" providerId="ADAL" clId="{A2F23A2E-E2DB-47DA-A661-D34F21B70D5E}" dt="2023-01-15T22:51:52.795" v="2282" actId="20577"/>
        <pc:sldMkLst>
          <pc:docMk/>
          <pc:sldMk cId="2387642921" sldId="328"/>
        </pc:sldMkLst>
        <pc:spChg chg="mod">
          <ac:chgData name="Sharyn Goodson" userId="ac28c5aa-659b-4178-806e-deff14480135" providerId="ADAL" clId="{A2F23A2E-E2DB-47DA-A661-D34F21B70D5E}" dt="2023-01-15T22:48:07.390" v="2220" actId="14100"/>
          <ac:spMkLst>
            <pc:docMk/>
            <pc:sldMk cId="2387642921" sldId="328"/>
            <ac:spMk id="2" creationId="{00000000-0000-0000-0000-000000000000}"/>
          </ac:spMkLst>
        </pc:spChg>
        <pc:spChg chg="add del mod ord">
          <ac:chgData name="Sharyn Goodson" userId="ac28c5aa-659b-4178-806e-deff14480135" providerId="ADAL" clId="{A2F23A2E-E2DB-47DA-A661-D34F21B70D5E}" dt="2023-01-15T22:51:52.795" v="2282" actId="20577"/>
          <ac:spMkLst>
            <pc:docMk/>
            <pc:sldMk cId="2387642921" sldId="328"/>
            <ac:spMk id="3" creationId="{00000000-0000-0000-0000-000000000000}"/>
          </ac:spMkLst>
        </pc:spChg>
        <pc:spChg chg="add del mod">
          <ac:chgData name="Sharyn Goodson" userId="ac28c5aa-659b-4178-806e-deff14480135" providerId="ADAL" clId="{A2F23A2E-E2DB-47DA-A661-D34F21B70D5E}" dt="2023-01-15T22:08:09.291" v="1618" actId="478"/>
          <ac:spMkLst>
            <pc:docMk/>
            <pc:sldMk cId="2387642921" sldId="328"/>
            <ac:spMk id="8" creationId="{A9FD1E9D-6FB8-05C8-8654-D9D978BEE907}"/>
          </ac:spMkLst>
        </pc:spChg>
        <pc:spChg chg="add del">
          <ac:chgData name="Sharyn Goodson" userId="ac28c5aa-659b-4178-806e-deff14480135" providerId="ADAL" clId="{A2F23A2E-E2DB-47DA-A661-D34F21B70D5E}" dt="2023-01-15T22:44:31.097" v="2187" actId="26606"/>
          <ac:spMkLst>
            <pc:docMk/>
            <pc:sldMk cId="2387642921" sldId="328"/>
            <ac:spMk id="1032" creationId="{236368CE-AF00-47F0-88CD-D862F627515A}"/>
          </ac:spMkLst>
        </pc:spChg>
        <pc:spChg chg="add del">
          <ac:chgData name="Sharyn Goodson" userId="ac28c5aa-659b-4178-806e-deff14480135" providerId="ADAL" clId="{A2F23A2E-E2DB-47DA-A661-D34F21B70D5E}" dt="2023-01-15T22:27:06.540" v="1978" actId="26606"/>
          <ac:spMkLst>
            <pc:docMk/>
            <pc:sldMk cId="2387642921" sldId="328"/>
            <ac:spMk id="1033" creationId="{73734CDA-1CE8-4F1C-B0B3-AAB252B0135C}"/>
          </ac:spMkLst>
        </pc:spChg>
        <pc:spChg chg="add del">
          <ac:chgData name="Sharyn Goodson" userId="ac28c5aa-659b-4178-806e-deff14480135" providerId="ADAL" clId="{A2F23A2E-E2DB-47DA-A661-D34F21B70D5E}" dt="2023-01-15T22:44:31.097" v="2187" actId="26606"/>
          <ac:spMkLst>
            <pc:docMk/>
            <pc:sldMk cId="2387642921" sldId="328"/>
            <ac:spMk id="1036" creationId="{1011F05C-FD37-486B-9F4E-653308776083}"/>
          </ac:spMkLst>
        </pc:spChg>
        <pc:spChg chg="add del">
          <ac:chgData name="Sharyn Goodson" userId="ac28c5aa-659b-4178-806e-deff14480135" providerId="ADAL" clId="{A2F23A2E-E2DB-47DA-A661-D34F21B70D5E}" dt="2023-01-15T22:27:06.540" v="1978" actId="26606"/>
          <ac:spMkLst>
            <pc:docMk/>
            <pc:sldMk cId="2387642921" sldId="328"/>
            <ac:spMk id="1037" creationId="{29765C2F-E3D0-4261-9A4A-F97B2C609AD8}"/>
          </ac:spMkLst>
        </pc:spChg>
        <pc:spChg chg="add del">
          <ac:chgData name="Sharyn Goodson" userId="ac28c5aa-659b-4178-806e-deff14480135" providerId="ADAL" clId="{A2F23A2E-E2DB-47DA-A661-D34F21B70D5E}" dt="2023-01-15T22:44:31.097" v="2187" actId="26606"/>
          <ac:spMkLst>
            <pc:docMk/>
            <pc:sldMk cId="2387642921" sldId="328"/>
            <ac:spMk id="1038" creationId="{9B3C60A3-4E82-45D1-8328-7440A9EB45FF}"/>
          </ac:spMkLst>
        </pc:spChg>
        <pc:spChg chg="add del">
          <ac:chgData name="Sharyn Goodson" userId="ac28c5aa-659b-4178-806e-deff14480135" providerId="ADAL" clId="{A2F23A2E-E2DB-47DA-A661-D34F21B70D5E}" dt="2023-01-15T22:27:06.540" v="1978" actId="26606"/>
          <ac:spMkLst>
            <pc:docMk/>
            <pc:sldMk cId="2387642921" sldId="328"/>
            <ac:spMk id="1039" creationId="{6638892E-C2A5-4DB9-B4D3-22B4DA4B3687}"/>
          </ac:spMkLst>
        </pc:spChg>
        <pc:spChg chg="add del">
          <ac:chgData name="Sharyn Goodson" userId="ac28c5aa-659b-4178-806e-deff14480135" providerId="ADAL" clId="{A2F23A2E-E2DB-47DA-A661-D34F21B70D5E}" dt="2023-01-15T22:44:35.492" v="2189" actId="26606"/>
          <ac:spMkLst>
            <pc:docMk/>
            <pc:sldMk cId="2387642921" sldId="328"/>
            <ac:spMk id="1040" creationId="{D02FF74F-004A-40F8-9BBA-1170E3C12996}"/>
          </ac:spMkLst>
        </pc:spChg>
        <pc:spChg chg="add del">
          <ac:chgData name="Sharyn Goodson" userId="ac28c5aa-659b-4178-806e-deff14480135" providerId="ADAL" clId="{A2F23A2E-E2DB-47DA-A661-D34F21B70D5E}" dt="2023-01-15T22:27:36.353" v="1983" actId="26606"/>
          <ac:spMkLst>
            <pc:docMk/>
            <pc:sldMk cId="2387642921" sldId="328"/>
            <ac:spMk id="1041" creationId="{13BCCAE5-A35B-4B66-A4A7-E23C34A403A4}"/>
          </ac:spMkLst>
        </pc:spChg>
        <pc:spChg chg="add del">
          <ac:chgData name="Sharyn Goodson" userId="ac28c5aa-659b-4178-806e-deff14480135" providerId="ADAL" clId="{A2F23A2E-E2DB-47DA-A661-D34F21B70D5E}" dt="2023-01-15T22:27:36.353" v="1983" actId="26606"/>
          <ac:spMkLst>
            <pc:docMk/>
            <pc:sldMk cId="2387642921" sldId="328"/>
            <ac:spMk id="1043" creationId="{BD7A74B5-8367-4A83-ABEC-0FCDDE97B149}"/>
          </ac:spMkLst>
        </pc:spChg>
        <pc:spChg chg="add del">
          <ac:chgData name="Sharyn Goodson" userId="ac28c5aa-659b-4178-806e-deff14480135" providerId="ADAL" clId="{A2F23A2E-E2DB-47DA-A661-D34F21B70D5E}" dt="2023-01-15T22:11:29.915" v="1640" actId="26606"/>
          <ac:spMkLst>
            <pc:docMk/>
            <pc:sldMk cId="2387642921" sldId="328"/>
            <ac:spMk id="1044" creationId="{08CB54FC-0B2A-4107-9A70-958B90B76585}"/>
          </ac:spMkLst>
        </pc:spChg>
        <pc:spChg chg="add del">
          <ac:chgData name="Sharyn Goodson" userId="ac28c5aa-659b-4178-806e-deff14480135" providerId="ADAL" clId="{A2F23A2E-E2DB-47DA-A661-D34F21B70D5E}" dt="2023-01-15T22:27:36.353" v="1983" actId="26606"/>
          <ac:spMkLst>
            <pc:docMk/>
            <pc:sldMk cId="2387642921" sldId="328"/>
            <ac:spMk id="1045" creationId="{2CC184B0-C2C6-4BF0-B078-816C7AF95977}"/>
          </ac:spMkLst>
        </pc:spChg>
        <pc:spChg chg="add del">
          <ac:chgData name="Sharyn Goodson" userId="ac28c5aa-659b-4178-806e-deff14480135" providerId="ADAL" clId="{A2F23A2E-E2DB-47DA-A661-D34F21B70D5E}" dt="2023-01-15T22:27:36.337" v="1982" actId="26606"/>
          <ac:spMkLst>
            <pc:docMk/>
            <pc:sldMk cId="2387642921" sldId="328"/>
            <ac:spMk id="1047" creationId="{08CB54FC-0B2A-4107-9A70-958B90B76585}"/>
          </ac:spMkLst>
        </pc:spChg>
        <pc:spChg chg="add del">
          <ac:chgData name="Sharyn Goodson" userId="ac28c5aa-659b-4178-806e-deff14480135" providerId="ADAL" clId="{A2F23A2E-E2DB-47DA-A661-D34F21B70D5E}" dt="2023-01-15T22:11:29.915" v="1640" actId="26606"/>
          <ac:spMkLst>
            <pc:docMk/>
            <pc:sldMk cId="2387642921" sldId="328"/>
            <ac:spMk id="1048" creationId="{6587DBF8-5C50-4034-8B79-FE54A01A8E15}"/>
          </ac:spMkLst>
        </pc:spChg>
        <pc:spChg chg="add del">
          <ac:chgData name="Sharyn Goodson" userId="ac28c5aa-659b-4178-806e-deff14480135" providerId="ADAL" clId="{A2F23A2E-E2DB-47DA-A661-D34F21B70D5E}" dt="2023-01-15T22:44:35.492" v="2189" actId="26606"/>
          <ac:spMkLst>
            <pc:docMk/>
            <pc:sldMk cId="2387642921" sldId="328"/>
            <ac:spMk id="1049" creationId="{747D77ED-28A8-4135-8177-8466BFF329A1}"/>
          </ac:spMkLst>
        </pc:spChg>
        <pc:spChg chg="add del">
          <ac:chgData name="Sharyn Goodson" userId="ac28c5aa-659b-4178-806e-deff14480135" providerId="ADAL" clId="{A2F23A2E-E2DB-47DA-A661-D34F21B70D5E}" dt="2023-01-15T22:11:29.915" v="1640" actId="26606"/>
          <ac:spMkLst>
            <pc:docMk/>
            <pc:sldMk cId="2387642921" sldId="328"/>
            <ac:spMk id="1050" creationId="{14720853-E885-4BE5-BFE2-24004CEF6952}"/>
          </ac:spMkLst>
        </pc:spChg>
        <pc:spChg chg="add del">
          <ac:chgData name="Sharyn Goodson" userId="ac28c5aa-659b-4178-806e-deff14480135" providerId="ADAL" clId="{A2F23A2E-E2DB-47DA-A661-D34F21B70D5E}" dt="2023-01-15T22:44:35.492" v="2189" actId="26606"/>
          <ac:spMkLst>
            <pc:docMk/>
            <pc:sldMk cId="2387642921" sldId="328"/>
            <ac:spMk id="1051" creationId="{F2E484CB-1781-4421-8EB9-D785B95047F9}"/>
          </ac:spMkLst>
        </pc:spChg>
        <pc:spChg chg="add del">
          <ac:chgData name="Sharyn Goodson" userId="ac28c5aa-659b-4178-806e-deff14480135" providerId="ADAL" clId="{A2F23A2E-E2DB-47DA-A661-D34F21B70D5E}" dt="2023-01-15T22:44:42.164" v="2191" actId="26606"/>
          <ac:spMkLst>
            <pc:docMk/>
            <pc:sldMk cId="2387642921" sldId="328"/>
            <ac:spMk id="1053" creationId="{29149A8A-94BF-497D-AFCE-2F5384ACE97A}"/>
          </ac:spMkLst>
        </pc:spChg>
        <pc:spChg chg="add del">
          <ac:chgData name="Sharyn Goodson" userId="ac28c5aa-659b-4178-806e-deff14480135" providerId="ADAL" clId="{A2F23A2E-E2DB-47DA-A661-D34F21B70D5E}" dt="2023-01-15T22:27:36.337" v="1982" actId="26606"/>
          <ac:spMkLst>
            <pc:docMk/>
            <pc:sldMk cId="2387642921" sldId="328"/>
            <ac:spMk id="1054" creationId="{6587DBF8-5C50-4034-8B79-FE54A01A8E15}"/>
          </ac:spMkLst>
        </pc:spChg>
        <pc:spChg chg="add del">
          <ac:chgData name="Sharyn Goodson" userId="ac28c5aa-659b-4178-806e-deff14480135" providerId="ADAL" clId="{A2F23A2E-E2DB-47DA-A661-D34F21B70D5E}" dt="2023-01-15T22:44:42.164" v="2191" actId="26606"/>
          <ac:spMkLst>
            <pc:docMk/>
            <pc:sldMk cId="2387642921" sldId="328"/>
            <ac:spMk id="1055" creationId="{EAEE9208-8461-49AC-86B1-56B04EB11998}"/>
          </ac:spMkLst>
        </pc:spChg>
        <pc:spChg chg="add del">
          <ac:chgData name="Sharyn Goodson" userId="ac28c5aa-659b-4178-806e-deff14480135" providerId="ADAL" clId="{A2F23A2E-E2DB-47DA-A661-D34F21B70D5E}" dt="2023-01-15T22:27:36.337" v="1982" actId="26606"/>
          <ac:spMkLst>
            <pc:docMk/>
            <pc:sldMk cId="2387642921" sldId="328"/>
            <ac:spMk id="1056" creationId="{14720853-E885-4BE5-BFE2-24004CEF6952}"/>
          </ac:spMkLst>
        </pc:spChg>
        <pc:spChg chg="add del">
          <ac:chgData name="Sharyn Goodson" userId="ac28c5aa-659b-4178-806e-deff14480135" providerId="ADAL" clId="{A2F23A2E-E2DB-47DA-A661-D34F21B70D5E}" dt="2023-01-15T22:44:42.164" v="2191" actId="26606"/>
          <ac:spMkLst>
            <pc:docMk/>
            <pc:sldMk cId="2387642921" sldId="328"/>
            <ac:spMk id="1057" creationId="{C835124F-DEB9-4709-9BB0-78FC9113A80E}"/>
          </ac:spMkLst>
        </pc:spChg>
        <pc:spChg chg="add del">
          <ac:chgData name="Sharyn Goodson" userId="ac28c5aa-659b-4178-806e-deff14480135" providerId="ADAL" clId="{A2F23A2E-E2DB-47DA-A661-D34F21B70D5E}" dt="2023-01-15T22:28:15.344" v="1990" actId="26606"/>
          <ac:spMkLst>
            <pc:docMk/>
            <pc:sldMk cId="2387642921" sldId="328"/>
            <ac:spMk id="1058" creationId="{F64BBAA4-C62B-4146-B49F-FE4CC4655EE0}"/>
          </ac:spMkLst>
        </pc:spChg>
        <pc:spChg chg="add del">
          <ac:chgData name="Sharyn Goodson" userId="ac28c5aa-659b-4178-806e-deff14480135" providerId="ADAL" clId="{A2F23A2E-E2DB-47DA-A661-D34F21B70D5E}" dt="2023-01-15T22:28:15.344" v="1990" actId="26606"/>
          <ac:spMkLst>
            <pc:docMk/>
            <pc:sldMk cId="2387642921" sldId="328"/>
            <ac:spMk id="1059" creationId="{77C34054-98F8-4229-885E-04C525969C5E}"/>
          </ac:spMkLst>
        </pc:spChg>
        <pc:spChg chg="add del">
          <ac:chgData name="Sharyn Goodson" userId="ac28c5aa-659b-4178-806e-deff14480135" providerId="ADAL" clId="{A2F23A2E-E2DB-47DA-A661-D34F21B70D5E}" dt="2023-01-15T22:28:15.344" v="1990" actId="26606"/>
          <ac:spMkLst>
            <pc:docMk/>
            <pc:sldMk cId="2387642921" sldId="328"/>
            <ac:spMk id="1060" creationId="{22AAB964-B835-4B93-A1F3-4A30D1F38589}"/>
          </ac:spMkLst>
        </pc:spChg>
        <pc:spChg chg="add del">
          <ac:chgData name="Sharyn Goodson" userId="ac28c5aa-659b-4178-806e-deff14480135" providerId="ADAL" clId="{A2F23A2E-E2DB-47DA-A661-D34F21B70D5E}" dt="2023-01-15T22:44:58.903" v="2193" actId="26606"/>
          <ac:spMkLst>
            <pc:docMk/>
            <pc:sldMk cId="2387642921" sldId="328"/>
            <ac:spMk id="1061" creationId="{34D33442-D148-4775-BF80-91F053E57183}"/>
          </ac:spMkLst>
        </pc:spChg>
        <pc:spChg chg="add del">
          <ac:chgData name="Sharyn Goodson" userId="ac28c5aa-659b-4178-806e-deff14480135" providerId="ADAL" clId="{A2F23A2E-E2DB-47DA-A661-D34F21B70D5E}" dt="2023-01-15T22:44:58.903" v="2193" actId="26606"/>
          <ac:spMkLst>
            <pc:docMk/>
            <pc:sldMk cId="2387642921" sldId="328"/>
            <ac:spMk id="1063" creationId="{BD5E068D-E677-4E1B-8CE2-8CE1826A1D0A}"/>
          </ac:spMkLst>
        </pc:spChg>
        <pc:spChg chg="add del">
          <ac:chgData name="Sharyn Goodson" userId="ac28c5aa-659b-4178-806e-deff14480135" providerId="ADAL" clId="{A2F23A2E-E2DB-47DA-A661-D34F21B70D5E}" dt="2023-01-15T22:44:58.903" v="2193" actId="26606"/>
          <ac:spMkLst>
            <pc:docMk/>
            <pc:sldMk cId="2387642921" sldId="328"/>
            <ac:spMk id="1064" creationId="{F9AD6E12-8A58-4D86-AACD-D58C4B256629}"/>
          </ac:spMkLst>
        </pc:spChg>
        <pc:spChg chg="add del">
          <ac:chgData name="Sharyn Goodson" userId="ac28c5aa-659b-4178-806e-deff14480135" providerId="ADAL" clId="{A2F23A2E-E2DB-47DA-A661-D34F21B70D5E}" dt="2023-01-15T22:28:15.329" v="1989" actId="26606"/>
          <ac:spMkLst>
            <pc:docMk/>
            <pc:sldMk cId="2387642921" sldId="328"/>
            <ac:spMk id="1065" creationId="{73734CDA-1CE8-4F1C-B0B3-AAB252B0135C}"/>
          </ac:spMkLst>
        </pc:spChg>
        <pc:spChg chg="add del">
          <ac:chgData name="Sharyn Goodson" userId="ac28c5aa-659b-4178-806e-deff14480135" providerId="ADAL" clId="{A2F23A2E-E2DB-47DA-A661-D34F21B70D5E}" dt="2023-01-15T22:45:37.112" v="2204" actId="26606"/>
          <ac:spMkLst>
            <pc:docMk/>
            <pc:sldMk cId="2387642921" sldId="328"/>
            <ac:spMk id="1066" creationId="{236368CE-AF00-47F0-88CD-D862F627515A}"/>
          </ac:spMkLst>
        </pc:spChg>
        <pc:spChg chg="add del">
          <ac:chgData name="Sharyn Goodson" userId="ac28c5aa-659b-4178-806e-deff14480135" providerId="ADAL" clId="{A2F23A2E-E2DB-47DA-A661-D34F21B70D5E}" dt="2023-01-15T22:28:15.329" v="1989" actId="26606"/>
          <ac:spMkLst>
            <pc:docMk/>
            <pc:sldMk cId="2387642921" sldId="328"/>
            <ac:spMk id="1069" creationId="{29765C2F-E3D0-4261-9A4A-F97B2C609AD8}"/>
          </ac:spMkLst>
        </pc:spChg>
        <pc:spChg chg="add del">
          <ac:chgData name="Sharyn Goodson" userId="ac28c5aa-659b-4178-806e-deff14480135" providerId="ADAL" clId="{A2F23A2E-E2DB-47DA-A661-D34F21B70D5E}" dt="2023-01-15T22:45:37.112" v="2204" actId="26606"/>
          <ac:spMkLst>
            <pc:docMk/>
            <pc:sldMk cId="2387642921" sldId="328"/>
            <ac:spMk id="1070" creationId="{1011F05C-FD37-486B-9F4E-653308776083}"/>
          </ac:spMkLst>
        </pc:spChg>
        <pc:spChg chg="add del">
          <ac:chgData name="Sharyn Goodson" userId="ac28c5aa-659b-4178-806e-deff14480135" providerId="ADAL" clId="{A2F23A2E-E2DB-47DA-A661-D34F21B70D5E}" dt="2023-01-15T22:28:15.329" v="1989" actId="26606"/>
          <ac:spMkLst>
            <pc:docMk/>
            <pc:sldMk cId="2387642921" sldId="328"/>
            <ac:spMk id="1071" creationId="{6638892E-C2A5-4DB9-B4D3-22B4DA4B3687}"/>
          </ac:spMkLst>
        </pc:spChg>
        <pc:spChg chg="add del">
          <ac:chgData name="Sharyn Goodson" userId="ac28c5aa-659b-4178-806e-deff14480135" providerId="ADAL" clId="{A2F23A2E-E2DB-47DA-A661-D34F21B70D5E}" dt="2023-01-15T22:45:37.112" v="2204" actId="26606"/>
          <ac:spMkLst>
            <pc:docMk/>
            <pc:sldMk cId="2387642921" sldId="328"/>
            <ac:spMk id="1072" creationId="{9B3C60A3-4E82-45D1-8328-7440A9EB45FF}"/>
          </ac:spMkLst>
        </pc:spChg>
        <pc:spChg chg="add del">
          <ac:chgData name="Sharyn Goodson" userId="ac28c5aa-659b-4178-806e-deff14480135" providerId="ADAL" clId="{A2F23A2E-E2DB-47DA-A661-D34F21B70D5E}" dt="2023-01-15T22:37:36.714" v="2063"/>
          <ac:spMkLst>
            <pc:docMk/>
            <pc:sldMk cId="2387642921" sldId="328"/>
            <ac:spMk id="1073" creationId="{13BCCAE5-A35B-4B66-A4A7-E23C34A403A4}"/>
          </ac:spMkLst>
        </pc:spChg>
        <pc:spChg chg="add del">
          <ac:chgData name="Sharyn Goodson" userId="ac28c5aa-659b-4178-806e-deff14480135" providerId="ADAL" clId="{A2F23A2E-E2DB-47DA-A661-D34F21B70D5E}" dt="2023-01-15T22:37:36.714" v="2063"/>
          <ac:spMkLst>
            <pc:docMk/>
            <pc:sldMk cId="2387642921" sldId="328"/>
            <ac:spMk id="1075" creationId="{BD7A74B5-8367-4A83-ABEC-0FCDDE97B149}"/>
          </ac:spMkLst>
        </pc:spChg>
        <pc:spChg chg="add del">
          <ac:chgData name="Sharyn Goodson" userId="ac28c5aa-659b-4178-806e-deff14480135" providerId="ADAL" clId="{A2F23A2E-E2DB-47DA-A661-D34F21B70D5E}" dt="2023-01-15T22:37:36.714" v="2063"/>
          <ac:spMkLst>
            <pc:docMk/>
            <pc:sldMk cId="2387642921" sldId="328"/>
            <ac:spMk id="1076" creationId="{2CC184B0-C2C6-4BF0-B078-816C7AF95977}"/>
          </ac:spMkLst>
        </pc:spChg>
        <pc:spChg chg="add del">
          <ac:chgData name="Sharyn Goodson" userId="ac28c5aa-659b-4178-806e-deff14480135" providerId="ADAL" clId="{A2F23A2E-E2DB-47DA-A661-D34F21B70D5E}" dt="2023-01-15T22:47:54.747" v="2218" actId="26606"/>
          <ac:spMkLst>
            <pc:docMk/>
            <pc:sldMk cId="2387642921" sldId="328"/>
            <ac:spMk id="1077" creationId="{236368CE-AF00-47F0-88CD-D862F627515A}"/>
          </ac:spMkLst>
        </pc:spChg>
        <pc:spChg chg="add del">
          <ac:chgData name="Sharyn Goodson" userId="ac28c5aa-659b-4178-806e-deff14480135" providerId="ADAL" clId="{A2F23A2E-E2DB-47DA-A661-D34F21B70D5E}" dt="2023-01-15T22:47:54.747" v="2218" actId="26606"/>
          <ac:spMkLst>
            <pc:docMk/>
            <pc:sldMk cId="2387642921" sldId="328"/>
            <ac:spMk id="1081" creationId="{1011F05C-FD37-486B-9F4E-653308776083}"/>
          </ac:spMkLst>
        </pc:spChg>
        <pc:spChg chg="add del">
          <ac:chgData name="Sharyn Goodson" userId="ac28c5aa-659b-4178-806e-deff14480135" providerId="ADAL" clId="{A2F23A2E-E2DB-47DA-A661-D34F21B70D5E}" dt="2023-01-15T22:47:54.747" v="2218" actId="26606"/>
          <ac:spMkLst>
            <pc:docMk/>
            <pc:sldMk cId="2387642921" sldId="328"/>
            <ac:spMk id="1083" creationId="{9B3C60A3-4E82-45D1-8328-7440A9EB45FF}"/>
          </ac:spMkLst>
        </pc:spChg>
        <pc:spChg chg="add del">
          <ac:chgData name="Sharyn Goodson" userId="ac28c5aa-659b-4178-806e-deff14480135" providerId="ADAL" clId="{A2F23A2E-E2DB-47DA-A661-D34F21B70D5E}" dt="2023-01-15T22:47:54.747" v="2218" actId="26606"/>
          <ac:spMkLst>
            <pc:docMk/>
            <pc:sldMk cId="2387642921" sldId="328"/>
            <ac:spMk id="1088" creationId="{236368CE-AF00-47F0-88CD-D862F627515A}"/>
          </ac:spMkLst>
        </pc:spChg>
        <pc:spChg chg="add del">
          <ac:chgData name="Sharyn Goodson" userId="ac28c5aa-659b-4178-806e-deff14480135" providerId="ADAL" clId="{A2F23A2E-E2DB-47DA-A661-D34F21B70D5E}" dt="2023-01-15T22:47:54.747" v="2218" actId="26606"/>
          <ac:spMkLst>
            <pc:docMk/>
            <pc:sldMk cId="2387642921" sldId="328"/>
            <ac:spMk id="1092" creationId="{1011F05C-FD37-486B-9F4E-653308776083}"/>
          </ac:spMkLst>
        </pc:spChg>
        <pc:spChg chg="add del">
          <ac:chgData name="Sharyn Goodson" userId="ac28c5aa-659b-4178-806e-deff14480135" providerId="ADAL" clId="{A2F23A2E-E2DB-47DA-A661-D34F21B70D5E}" dt="2023-01-15T22:47:54.747" v="2218" actId="26606"/>
          <ac:spMkLst>
            <pc:docMk/>
            <pc:sldMk cId="2387642921" sldId="328"/>
            <ac:spMk id="1094" creationId="{9B3C60A3-4E82-45D1-8328-7440A9EB45FF}"/>
          </ac:spMkLst>
        </pc:spChg>
        <pc:graphicFrameChg chg="add del mod">
          <ac:chgData name="Sharyn Goodson" userId="ac28c5aa-659b-4178-806e-deff14480135" providerId="ADAL" clId="{A2F23A2E-E2DB-47DA-A661-D34F21B70D5E}" dt="2023-01-15T22:32:06.155" v="2020" actId="12084"/>
          <ac:graphicFrameMkLst>
            <pc:docMk/>
            <pc:sldMk cId="2387642921" sldId="328"/>
            <ac:graphicFrameMk id="9" creationId="{44002213-B621-9066-8DCB-EFF610A3228E}"/>
          </ac:graphicFrameMkLst>
        </pc:graphicFrameChg>
        <pc:picChg chg="add del mod">
          <ac:chgData name="Sharyn Goodson" userId="ac28c5aa-659b-4178-806e-deff14480135" providerId="ADAL" clId="{A2F23A2E-E2DB-47DA-A661-D34F21B70D5E}" dt="2023-01-15T22:27:40.364" v="1984" actId="478"/>
          <ac:picMkLst>
            <pc:docMk/>
            <pc:sldMk cId="2387642921" sldId="328"/>
            <ac:picMk id="1026" creationId="{D8E8647E-F2DD-63BD-88F0-E7F8FFDC7580}"/>
          </ac:picMkLst>
        </pc:picChg>
        <pc:picChg chg="add mod ord">
          <ac:chgData name="Sharyn Goodson" userId="ac28c5aa-659b-4178-806e-deff14480135" providerId="ADAL" clId="{A2F23A2E-E2DB-47DA-A661-D34F21B70D5E}" dt="2023-01-15T22:47:54.747" v="2218" actId="26606"/>
          <ac:picMkLst>
            <pc:docMk/>
            <pc:sldMk cId="2387642921" sldId="328"/>
            <ac:picMk id="1030" creationId="{79F8DA73-12D1-0B76-A3B4-05A9760B6D91}"/>
          </ac:picMkLst>
        </pc:picChg>
        <pc:cxnChg chg="add del">
          <ac:chgData name="Sharyn Goodson" userId="ac28c5aa-659b-4178-806e-deff14480135" providerId="ADAL" clId="{A2F23A2E-E2DB-47DA-A661-D34F21B70D5E}" dt="2023-01-15T22:44:31.097" v="2187" actId="26606"/>
          <ac:cxnSpMkLst>
            <pc:docMk/>
            <pc:sldMk cId="2387642921" sldId="328"/>
            <ac:cxnSpMk id="1034" creationId="{05DA45A8-E2EA-4AC4-B129-9C17785C7905}"/>
          </ac:cxnSpMkLst>
        </pc:cxnChg>
        <pc:cxnChg chg="add del">
          <ac:chgData name="Sharyn Goodson" userId="ac28c5aa-659b-4178-806e-deff14480135" providerId="ADAL" clId="{A2F23A2E-E2DB-47DA-A661-D34F21B70D5E}" dt="2023-01-15T22:27:06.540" v="1978" actId="26606"/>
          <ac:cxnSpMkLst>
            <pc:docMk/>
            <pc:sldMk cId="2387642921" sldId="328"/>
            <ac:cxnSpMk id="1035" creationId="{D7143990-FA50-4B23-AE6D-E17D22F52676}"/>
          </ac:cxnSpMkLst>
        </pc:cxnChg>
        <pc:cxnChg chg="add del">
          <ac:chgData name="Sharyn Goodson" userId="ac28c5aa-659b-4178-806e-deff14480135" providerId="ADAL" clId="{A2F23A2E-E2DB-47DA-A661-D34F21B70D5E}" dt="2023-01-15T22:27:36.353" v="1983" actId="26606"/>
          <ac:cxnSpMkLst>
            <pc:docMk/>
            <pc:sldMk cId="2387642921" sldId="328"/>
            <ac:cxnSpMk id="1042" creationId="{6987BDFB-DE64-4B56-B44F-45FAE19FA94E}"/>
          </ac:cxnSpMkLst>
        </pc:cxnChg>
        <pc:cxnChg chg="add del">
          <ac:chgData name="Sharyn Goodson" userId="ac28c5aa-659b-4178-806e-deff14480135" providerId="ADAL" clId="{A2F23A2E-E2DB-47DA-A661-D34F21B70D5E}" dt="2023-01-15T22:11:29.915" v="1640" actId="26606"/>
          <ac:cxnSpMkLst>
            <pc:docMk/>
            <pc:sldMk cId="2387642921" sldId="328"/>
            <ac:cxnSpMk id="1046" creationId="{7855A9B5-1710-4B19-B0F1-CDFDD4ED5B7E}"/>
          </ac:cxnSpMkLst>
        </pc:cxnChg>
        <pc:cxnChg chg="add del">
          <ac:chgData name="Sharyn Goodson" userId="ac28c5aa-659b-4178-806e-deff14480135" providerId="ADAL" clId="{A2F23A2E-E2DB-47DA-A661-D34F21B70D5E}" dt="2023-01-15T22:27:36.337" v="1982" actId="26606"/>
          <ac:cxnSpMkLst>
            <pc:docMk/>
            <pc:sldMk cId="2387642921" sldId="328"/>
            <ac:cxnSpMk id="1052" creationId="{7855A9B5-1710-4B19-B0F1-CDFDD4ED5B7E}"/>
          </ac:cxnSpMkLst>
        </pc:cxnChg>
        <pc:cxnChg chg="add del">
          <ac:chgData name="Sharyn Goodson" userId="ac28c5aa-659b-4178-806e-deff14480135" providerId="ADAL" clId="{A2F23A2E-E2DB-47DA-A661-D34F21B70D5E}" dt="2023-01-15T22:44:58.903" v="2193" actId="26606"/>
          <ac:cxnSpMkLst>
            <pc:docMk/>
            <pc:sldMk cId="2387642921" sldId="328"/>
            <ac:cxnSpMk id="1062" creationId="{E8EF2C47-53DA-4F9F-918A-F6057C8EB82D}"/>
          </ac:cxnSpMkLst>
        </pc:cxnChg>
        <pc:cxnChg chg="add del">
          <ac:chgData name="Sharyn Goodson" userId="ac28c5aa-659b-4178-806e-deff14480135" providerId="ADAL" clId="{A2F23A2E-E2DB-47DA-A661-D34F21B70D5E}" dt="2023-01-15T22:28:15.329" v="1989" actId="26606"/>
          <ac:cxnSpMkLst>
            <pc:docMk/>
            <pc:sldMk cId="2387642921" sldId="328"/>
            <ac:cxnSpMk id="1067" creationId="{D7143990-FA50-4B23-AE6D-E17D22F52676}"/>
          </ac:cxnSpMkLst>
        </pc:cxnChg>
        <pc:cxnChg chg="add del">
          <ac:chgData name="Sharyn Goodson" userId="ac28c5aa-659b-4178-806e-deff14480135" providerId="ADAL" clId="{A2F23A2E-E2DB-47DA-A661-D34F21B70D5E}" dt="2023-01-15T22:45:37.112" v="2204" actId="26606"/>
          <ac:cxnSpMkLst>
            <pc:docMk/>
            <pc:sldMk cId="2387642921" sldId="328"/>
            <ac:cxnSpMk id="1068" creationId="{05DA45A8-E2EA-4AC4-B129-9C17785C7905}"/>
          </ac:cxnSpMkLst>
        </pc:cxnChg>
        <pc:cxnChg chg="add del">
          <ac:chgData name="Sharyn Goodson" userId="ac28c5aa-659b-4178-806e-deff14480135" providerId="ADAL" clId="{A2F23A2E-E2DB-47DA-A661-D34F21B70D5E}" dt="2023-01-15T22:37:36.714" v="2063"/>
          <ac:cxnSpMkLst>
            <pc:docMk/>
            <pc:sldMk cId="2387642921" sldId="328"/>
            <ac:cxnSpMk id="1074" creationId="{6987BDFB-DE64-4B56-B44F-45FAE19FA94E}"/>
          </ac:cxnSpMkLst>
        </pc:cxnChg>
        <pc:cxnChg chg="add del">
          <ac:chgData name="Sharyn Goodson" userId="ac28c5aa-659b-4178-806e-deff14480135" providerId="ADAL" clId="{A2F23A2E-E2DB-47DA-A661-D34F21B70D5E}" dt="2023-01-15T22:47:54.747" v="2218" actId="26606"/>
          <ac:cxnSpMkLst>
            <pc:docMk/>
            <pc:sldMk cId="2387642921" sldId="328"/>
            <ac:cxnSpMk id="1079" creationId="{05DA45A8-E2EA-4AC4-B129-9C17785C7905}"/>
          </ac:cxnSpMkLst>
        </pc:cxnChg>
        <pc:cxnChg chg="add del">
          <ac:chgData name="Sharyn Goodson" userId="ac28c5aa-659b-4178-806e-deff14480135" providerId="ADAL" clId="{A2F23A2E-E2DB-47DA-A661-D34F21B70D5E}" dt="2023-01-15T22:47:54.747" v="2218" actId="26606"/>
          <ac:cxnSpMkLst>
            <pc:docMk/>
            <pc:sldMk cId="2387642921" sldId="328"/>
            <ac:cxnSpMk id="1090" creationId="{05DA45A8-E2EA-4AC4-B129-9C17785C7905}"/>
          </ac:cxnSpMkLst>
        </pc:cxnChg>
      </pc:sldChg>
      <pc:sldChg chg="addSp modSp add mod setBg">
        <pc:chgData name="Sharyn Goodson" userId="ac28c5aa-659b-4178-806e-deff14480135" providerId="ADAL" clId="{A2F23A2E-E2DB-47DA-A661-D34F21B70D5E}" dt="2023-01-15T23:23:15.588" v="3241" actId="20577"/>
        <pc:sldMkLst>
          <pc:docMk/>
          <pc:sldMk cId="2107220902" sldId="329"/>
        </pc:sldMkLst>
        <pc:graphicFrameChg chg="mod">
          <ac:chgData name="Sharyn Goodson" userId="ac28c5aa-659b-4178-806e-deff14480135" providerId="ADAL" clId="{A2F23A2E-E2DB-47DA-A661-D34F21B70D5E}" dt="2023-01-15T23:23:15.588" v="3241" actId="20577"/>
          <ac:graphicFrameMkLst>
            <pc:docMk/>
            <pc:sldMk cId="2107220902" sldId="329"/>
            <ac:graphicFrameMk id="5" creationId="{B5AB8738-43FE-642D-7A88-109B09ED2726}"/>
          </ac:graphicFrameMkLst>
        </pc:graphicFrameChg>
        <pc:picChg chg="add mod">
          <ac:chgData name="Sharyn Goodson" userId="ac28c5aa-659b-4178-806e-deff14480135" providerId="ADAL" clId="{A2F23A2E-E2DB-47DA-A661-D34F21B70D5E}" dt="2023-01-15T23:18:30.027" v="3102" actId="14100"/>
          <ac:picMkLst>
            <pc:docMk/>
            <pc:sldMk cId="2107220902" sldId="329"/>
            <ac:picMk id="4" creationId="{5CC2C3B6-3A1B-2388-7BC4-4C0E36087261}"/>
          </ac:picMkLst>
        </pc:picChg>
      </pc:sldChg>
      <pc:sldChg chg="addSp delSp modSp mod setBg">
        <pc:chgData name="Sharyn Goodson" userId="ac28c5aa-659b-4178-806e-deff14480135" providerId="ADAL" clId="{A2F23A2E-E2DB-47DA-A661-D34F21B70D5E}" dt="2023-01-16T03:06:33.178" v="5642" actId="20577"/>
        <pc:sldMkLst>
          <pc:docMk/>
          <pc:sldMk cId="1367812942" sldId="330"/>
        </pc:sldMkLst>
        <pc:spChg chg="add del">
          <ac:chgData name="Sharyn Goodson" userId="ac28c5aa-659b-4178-806e-deff14480135" providerId="ADAL" clId="{A2F23A2E-E2DB-47DA-A661-D34F21B70D5E}" dt="2023-01-15T23:14:19.739" v="3073"/>
          <ac:spMkLst>
            <pc:docMk/>
            <pc:sldMk cId="1367812942" sldId="330"/>
            <ac:spMk id="3" creationId="{85D3AF21-F546-DE10-B79D-A2BC6F402F55}"/>
          </ac:spMkLst>
        </pc:spChg>
        <pc:spChg chg="add del">
          <ac:chgData name="Sharyn Goodson" userId="ac28c5aa-659b-4178-806e-deff14480135" providerId="ADAL" clId="{A2F23A2E-E2DB-47DA-A661-D34F21B70D5E}" dt="2023-01-15T23:14:22.680" v="3075"/>
          <ac:spMkLst>
            <pc:docMk/>
            <pc:sldMk cId="1367812942" sldId="330"/>
            <ac:spMk id="4" creationId="{9C84F04E-350F-2727-4E57-CF12A4C37291}"/>
          </ac:spMkLst>
        </pc:spChg>
        <pc:graphicFrameChg chg="mod ord modGraphic">
          <ac:chgData name="Sharyn Goodson" userId="ac28c5aa-659b-4178-806e-deff14480135" providerId="ADAL" clId="{A2F23A2E-E2DB-47DA-A661-D34F21B70D5E}" dt="2023-01-16T03:06:33.178" v="5642" actId="20577"/>
          <ac:graphicFrameMkLst>
            <pc:docMk/>
            <pc:sldMk cId="1367812942" sldId="330"/>
            <ac:graphicFrameMk id="5" creationId="{B5AB8738-43FE-642D-7A88-109B09ED2726}"/>
          </ac:graphicFrameMkLst>
        </pc:graphicFrameChg>
        <pc:picChg chg="add mod">
          <ac:chgData name="Sharyn Goodson" userId="ac28c5aa-659b-4178-806e-deff14480135" providerId="ADAL" clId="{A2F23A2E-E2DB-47DA-A661-D34F21B70D5E}" dt="2023-01-15T23:25:20.253" v="3280" actId="14100"/>
          <ac:picMkLst>
            <pc:docMk/>
            <pc:sldMk cId="1367812942" sldId="330"/>
            <ac:picMk id="6" creationId="{AF4D18EA-AD17-1574-24C0-DFF20738D737}"/>
          </ac:picMkLst>
        </pc:picChg>
      </pc:sldChg>
      <pc:sldChg chg="modSp add del mod">
        <pc:chgData name="Sharyn Goodson" userId="ac28c5aa-659b-4178-806e-deff14480135" providerId="ADAL" clId="{A2F23A2E-E2DB-47DA-A661-D34F21B70D5E}" dt="2023-01-16T02:13:41.686" v="5163" actId="2696"/>
        <pc:sldMkLst>
          <pc:docMk/>
          <pc:sldMk cId="2298604177" sldId="331"/>
        </pc:sldMkLst>
        <pc:spChg chg="mod">
          <ac:chgData name="Sharyn Goodson" userId="ac28c5aa-659b-4178-806e-deff14480135" providerId="ADAL" clId="{A2F23A2E-E2DB-47DA-A661-D34F21B70D5E}" dt="2023-01-16T02:00:50.407" v="4802" actId="20577"/>
          <ac:spMkLst>
            <pc:docMk/>
            <pc:sldMk cId="2298604177" sldId="331"/>
            <ac:spMk id="2" creationId="{00000000-0000-0000-0000-000000000000}"/>
          </ac:spMkLst>
        </pc:spChg>
        <pc:spChg chg="mod">
          <ac:chgData name="Sharyn Goodson" userId="ac28c5aa-659b-4178-806e-deff14480135" providerId="ADAL" clId="{A2F23A2E-E2DB-47DA-A661-D34F21B70D5E}" dt="2023-01-16T02:06:53.966" v="4936" actId="21"/>
          <ac:spMkLst>
            <pc:docMk/>
            <pc:sldMk cId="2298604177" sldId="331"/>
            <ac:spMk id="10" creationId="{CD4B7089-FA4D-BF47-4BB0-0D5750E2994C}"/>
          </ac:spMkLst>
        </pc:spChg>
      </pc:sldChg>
      <pc:sldChg chg="add del">
        <pc:chgData name="Sharyn Goodson" userId="ac28c5aa-659b-4178-806e-deff14480135" providerId="ADAL" clId="{A2F23A2E-E2DB-47DA-A661-D34F21B70D5E}" dt="2023-01-16T02:03:53.134" v="4892" actId="2696"/>
        <pc:sldMkLst>
          <pc:docMk/>
          <pc:sldMk cId="1927628303" sldId="332"/>
        </pc:sldMkLst>
      </pc:sldChg>
      <pc:sldChg chg="add del">
        <pc:chgData name="Sharyn Goodson" userId="ac28c5aa-659b-4178-806e-deff14480135" providerId="ADAL" clId="{A2F23A2E-E2DB-47DA-A661-D34F21B70D5E}" dt="2023-01-16T01:58:12.509" v="4771"/>
        <pc:sldMkLst>
          <pc:docMk/>
          <pc:sldMk cId="2073096080" sldId="33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AB46C-BA1E-4C82-80CE-1F7748239CD0}" type="doc">
      <dgm:prSet loTypeId="urn:microsoft.com/office/officeart/2016/7/layout/VerticalHollowActionList" loCatId="List" qsTypeId="urn:microsoft.com/office/officeart/2005/8/quickstyle/simple4" qsCatId="simple" csTypeId="urn:microsoft.com/office/officeart/2005/8/colors/accent1_2" csCatId="accent1" phldr="1"/>
      <dgm:spPr/>
      <dgm:t>
        <a:bodyPr/>
        <a:lstStyle/>
        <a:p>
          <a:endParaRPr lang="en-US"/>
        </a:p>
      </dgm:t>
    </dgm:pt>
    <dgm:pt modelId="{4A0E24D3-81DB-42BE-ADD2-7D2218A1AFE1}">
      <dgm:prSet/>
      <dgm:spPr/>
      <dgm:t>
        <a:bodyPr/>
        <a:lstStyle/>
        <a:p>
          <a:r>
            <a:rPr lang="en-US"/>
            <a:t>Stimulate</a:t>
          </a:r>
        </a:p>
      </dgm:t>
    </dgm:pt>
    <dgm:pt modelId="{A428F25A-6C7A-4DC0-8C10-435804499A76}" type="parTrans" cxnId="{FF71D6C7-B2BC-4301-82D6-8B828A23C990}">
      <dgm:prSet/>
      <dgm:spPr/>
      <dgm:t>
        <a:bodyPr/>
        <a:lstStyle/>
        <a:p>
          <a:endParaRPr lang="en-US"/>
        </a:p>
      </dgm:t>
    </dgm:pt>
    <dgm:pt modelId="{F68C16AD-79D6-4543-B800-CAC2DA8DFD5A}" type="sibTrans" cxnId="{FF71D6C7-B2BC-4301-82D6-8B828A23C990}">
      <dgm:prSet/>
      <dgm:spPr/>
      <dgm:t>
        <a:bodyPr/>
        <a:lstStyle/>
        <a:p>
          <a:endParaRPr lang="en-US"/>
        </a:p>
      </dgm:t>
    </dgm:pt>
    <dgm:pt modelId="{7455AFA3-E4F7-4F06-9497-D08A8A9E80A3}">
      <dgm:prSet/>
      <dgm:spPr/>
      <dgm:t>
        <a:bodyPr/>
        <a:lstStyle/>
        <a:p>
          <a:r>
            <a:rPr lang="en-US" dirty="0"/>
            <a:t>philanthropy.</a:t>
          </a:r>
        </a:p>
      </dgm:t>
    </dgm:pt>
    <dgm:pt modelId="{71A7831E-2F98-4FF9-B88A-2AFADCF39D00}" type="parTrans" cxnId="{E423E01E-3390-4FFD-ADFA-57495E390D0D}">
      <dgm:prSet/>
      <dgm:spPr/>
      <dgm:t>
        <a:bodyPr/>
        <a:lstStyle/>
        <a:p>
          <a:endParaRPr lang="en-US"/>
        </a:p>
      </dgm:t>
    </dgm:pt>
    <dgm:pt modelId="{6E7692E7-FE1F-4806-A043-4800BB0BC2B9}" type="sibTrans" cxnId="{E423E01E-3390-4FFD-ADFA-57495E390D0D}">
      <dgm:prSet/>
      <dgm:spPr/>
      <dgm:t>
        <a:bodyPr/>
        <a:lstStyle/>
        <a:p>
          <a:endParaRPr lang="en-US"/>
        </a:p>
      </dgm:t>
    </dgm:pt>
    <dgm:pt modelId="{F1216D3B-1D76-4078-9942-114A28D52A82}">
      <dgm:prSet/>
      <dgm:spPr/>
      <dgm:t>
        <a:bodyPr/>
        <a:lstStyle/>
        <a:p>
          <a:r>
            <a:rPr lang="en-US" dirty="0"/>
            <a:t>Highlight</a:t>
          </a:r>
        </a:p>
      </dgm:t>
    </dgm:pt>
    <dgm:pt modelId="{BC49A7C5-20EB-450A-A25B-82FD189AD68F}" type="parTrans" cxnId="{0380051C-B25F-44C2-BD02-352DF5B86CEF}">
      <dgm:prSet/>
      <dgm:spPr/>
      <dgm:t>
        <a:bodyPr/>
        <a:lstStyle/>
        <a:p>
          <a:endParaRPr lang="en-US"/>
        </a:p>
      </dgm:t>
    </dgm:pt>
    <dgm:pt modelId="{211EB55C-E835-4D61-BD10-99DE22F9E912}" type="sibTrans" cxnId="{0380051C-B25F-44C2-BD02-352DF5B86CEF}">
      <dgm:prSet/>
      <dgm:spPr/>
      <dgm:t>
        <a:bodyPr/>
        <a:lstStyle/>
        <a:p>
          <a:endParaRPr lang="en-US"/>
        </a:p>
      </dgm:t>
    </dgm:pt>
    <dgm:pt modelId="{D9BFE89B-4F44-48C9-8485-85666CCCE03C}">
      <dgm:prSet/>
      <dgm:spPr/>
      <dgm:t>
        <a:bodyPr/>
        <a:lstStyle/>
        <a:p>
          <a:r>
            <a:rPr lang="en-US" dirty="0"/>
            <a:t>community needs and local nonprofit responses.</a:t>
          </a:r>
        </a:p>
      </dgm:t>
    </dgm:pt>
    <dgm:pt modelId="{4A593B4F-6888-4A7C-8CBC-3E5D32EC7D84}" type="parTrans" cxnId="{CF34405C-2A5B-4322-8A97-F1DAB39C4548}">
      <dgm:prSet/>
      <dgm:spPr/>
      <dgm:t>
        <a:bodyPr/>
        <a:lstStyle/>
        <a:p>
          <a:endParaRPr lang="en-US"/>
        </a:p>
      </dgm:t>
    </dgm:pt>
    <dgm:pt modelId="{4DB37E3C-1FA0-44B2-85C5-AF292156EE20}" type="sibTrans" cxnId="{CF34405C-2A5B-4322-8A97-F1DAB39C4548}">
      <dgm:prSet/>
      <dgm:spPr/>
      <dgm:t>
        <a:bodyPr/>
        <a:lstStyle/>
        <a:p>
          <a:endParaRPr lang="en-US"/>
        </a:p>
      </dgm:t>
    </dgm:pt>
    <dgm:pt modelId="{84D0E32D-772B-499E-83C5-9F4306300F8F}">
      <dgm:prSet/>
      <dgm:spPr/>
      <dgm:t>
        <a:bodyPr/>
        <a:lstStyle/>
        <a:p>
          <a:r>
            <a:rPr lang="en-US"/>
            <a:t>Provide</a:t>
          </a:r>
        </a:p>
      </dgm:t>
    </dgm:pt>
    <dgm:pt modelId="{7DBC50FA-2AD8-4545-A985-00CAD7DF6D68}" type="parTrans" cxnId="{277C3A4E-B016-4EAD-8446-0E209569C1C3}">
      <dgm:prSet/>
      <dgm:spPr/>
      <dgm:t>
        <a:bodyPr/>
        <a:lstStyle/>
        <a:p>
          <a:endParaRPr lang="en-US"/>
        </a:p>
      </dgm:t>
    </dgm:pt>
    <dgm:pt modelId="{BBB3186B-5E4C-446C-A63F-B1C53F171037}" type="sibTrans" cxnId="{277C3A4E-B016-4EAD-8446-0E209569C1C3}">
      <dgm:prSet/>
      <dgm:spPr/>
      <dgm:t>
        <a:bodyPr/>
        <a:lstStyle/>
        <a:p>
          <a:endParaRPr lang="en-US"/>
        </a:p>
      </dgm:t>
    </dgm:pt>
    <dgm:pt modelId="{F1305154-8DE3-49AE-8FCB-6E12FD0FC0C6}">
      <dgm:prSet/>
      <dgm:spPr/>
      <dgm:t>
        <a:bodyPr/>
        <a:lstStyle/>
        <a:p>
          <a:r>
            <a:rPr lang="en-US" dirty="0"/>
            <a:t>learning opportunities for nonprofits and donors.</a:t>
          </a:r>
        </a:p>
      </dgm:t>
    </dgm:pt>
    <dgm:pt modelId="{34D031F0-C642-44E0-8FB5-35D439C52B67}" type="parTrans" cxnId="{9F4E95CC-E659-4E66-B7C1-4003FC593525}">
      <dgm:prSet/>
      <dgm:spPr/>
      <dgm:t>
        <a:bodyPr/>
        <a:lstStyle/>
        <a:p>
          <a:endParaRPr lang="en-US"/>
        </a:p>
      </dgm:t>
    </dgm:pt>
    <dgm:pt modelId="{A21E3CC4-6BBF-4EA4-B2BF-FEFC78B747ED}" type="sibTrans" cxnId="{9F4E95CC-E659-4E66-B7C1-4003FC593525}">
      <dgm:prSet/>
      <dgm:spPr/>
      <dgm:t>
        <a:bodyPr/>
        <a:lstStyle/>
        <a:p>
          <a:endParaRPr lang="en-US"/>
        </a:p>
      </dgm:t>
    </dgm:pt>
    <dgm:pt modelId="{1251481A-86A0-4CEE-A4BC-6988F9E751D7}">
      <dgm:prSet/>
      <dgm:spPr/>
      <dgm:t>
        <a:bodyPr/>
        <a:lstStyle/>
        <a:p>
          <a:r>
            <a:rPr lang="en-US" dirty="0"/>
            <a:t>Culminate</a:t>
          </a:r>
        </a:p>
      </dgm:t>
    </dgm:pt>
    <dgm:pt modelId="{E5F3DB51-793F-4C65-BF94-0D3607942C48}" type="parTrans" cxnId="{CAD3496E-1343-4367-B133-70E98155758A}">
      <dgm:prSet/>
      <dgm:spPr/>
      <dgm:t>
        <a:bodyPr/>
        <a:lstStyle/>
        <a:p>
          <a:endParaRPr lang="en-US"/>
        </a:p>
      </dgm:t>
    </dgm:pt>
    <dgm:pt modelId="{3CF060E4-E5E1-49C3-8047-2777F476FF4C}" type="sibTrans" cxnId="{CAD3496E-1343-4367-B133-70E98155758A}">
      <dgm:prSet/>
      <dgm:spPr/>
      <dgm:t>
        <a:bodyPr/>
        <a:lstStyle/>
        <a:p>
          <a:endParaRPr lang="en-US"/>
        </a:p>
      </dgm:t>
    </dgm:pt>
    <dgm:pt modelId="{49BA9739-B1B8-4D89-8823-12A7E8C9C0E8}">
      <dgm:prSet/>
      <dgm:spPr/>
      <dgm:t>
        <a:bodyPr/>
        <a:lstStyle/>
        <a:p>
          <a:r>
            <a:rPr lang="en-US" dirty="0"/>
            <a:t>in 48-hours of collective, online giving and volunteering.</a:t>
          </a:r>
        </a:p>
      </dgm:t>
    </dgm:pt>
    <dgm:pt modelId="{E56867B7-FEFA-421C-936B-F1F476601654}" type="parTrans" cxnId="{E8526FC2-8628-42FC-AEE4-377120705DAE}">
      <dgm:prSet/>
      <dgm:spPr/>
      <dgm:t>
        <a:bodyPr/>
        <a:lstStyle/>
        <a:p>
          <a:endParaRPr lang="en-US"/>
        </a:p>
      </dgm:t>
    </dgm:pt>
    <dgm:pt modelId="{DA3017B3-6FA4-4A4E-BB9C-A8755083410E}" type="sibTrans" cxnId="{E8526FC2-8628-42FC-AEE4-377120705DAE}">
      <dgm:prSet/>
      <dgm:spPr/>
      <dgm:t>
        <a:bodyPr/>
        <a:lstStyle/>
        <a:p>
          <a:endParaRPr lang="en-US"/>
        </a:p>
      </dgm:t>
    </dgm:pt>
    <dgm:pt modelId="{793D4E06-F132-4EC7-962B-A00F9597F131}" type="pres">
      <dgm:prSet presAssocID="{1C2AB46C-BA1E-4C82-80CE-1F7748239CD0}" presName="Name0" presStyleCnt="0">
        <dgm:presLayoutVars>
          <dgm:dir/>
          <dgm:animLvl val="lvl"/>
          <dgm:resizeHandles val="exact"/>
        </dgm:presLayoutVars>
      </dgm:prSet>
      <dgm:spPr/>
    </dgm:pt>
    <dgm:pt modelId="{C09B96E9-4FB1-4739-BDB4-AF7AC747563B}" type="pres">
      <dgm:prSet presAssocID="{4A0E24D3-81DB-42BE-ADD2-7D2218A1AFE1}" presName="linNode" presStyleCnt="0"/>
      <dgm:spPr/>
    </dgm:pt>
    <dgm:pt modelId="{6A5BFDD6-F15D-49F6-ACC7-3D2C43FAAC57}" type="pres">
      <dgm:prSet presAssocID="{4A0E24D3-81DB-42BE-ADD2-7D2218A1AFE1}" presName="parentText" presStyleLbl="solidFgAcc1" presStyleIdx="0" presStyleCnt="4">
        <dgm:presLayoutVars>
          <dgm:chMax val="1"/>
          <dgm:bulletEnabled/>
        </dgm:presLayoutVars>
      </dgm:prSet>
      <dgm:spPr/>
    </dgm:pt>
    <dgm:pt modelId="{622A853A-8C8B-4DF7-8880-A43F71140BE8}" type="pres">
      <dgm:prSet presAssocID="{4A0E24D3-81DB-42BE-ADD2-7D2218A1AFE1}" presName="descendantText" presStyleLbl="alignNode1" presStyleIdx="0" presStyleCnt="4">
        <dgm:presLayoutVars>
          <dgm:bulletEnabled/>
        </dgm:presLayoutVars>
      </dgm:prSet>
      <dgm:spPr/>
    </dgm:pt>
    <dgm:pt modelId="{36C8FFA6-815B-492B-8DBE-CE9DE207FC64}" type="pres">
      <dgm:prSet presAssocID="{F68C16AD-79D6-4543-B800-CAC2DA8DFD5A}" presName="sp" presStyleCnt="0"/>
      <dgm:spPr/>
    </dgm:pt>
    <dgm:pt modelId="{FA2F1B52-8781-49F6-B199-73577D584D30}" type="pres">
      <dgm:prSet presAssocID="{F1216D3B-1D76-4078-9942-114A28D52A82}" presName="linNode" presStyleCnt="0"/>
      <dgm:spPr/>
    </dgm:pt>
    <dgm:pt modelId="{27B36F44-7464-43B1-B8D8-204BD00A1677}" type="pres">
      <dgm:prSet presAssocID="{F1216D3B-1D76-4078-9942-114A28D52A82}" presName="parentText" presStyleLbl="solidFgAcc1" presStyleIdx="1" presStyleCnt="4">
        <dgm:presLayoutVars>
          <dgm:chMax val="1"/>
          <dgm:bulletEnabled/>
        </dgm:presLayoutVars>
      </dgm:prSet>
      <dgm:spPr/>
    </dgm:pt>
    <dgm:pt modelId="{C6F02EB7-FC2C-4898-B5E5-D82858134E0C}" type="pres">
      <dgm:prSet presAssocID="{F1216D3B-1D76-4078-9942-114A28D52A82}" presName="descendantText" presStyleLbl="alignNode1" presStyleIdx="1" presStyleCnt="4">
        <dgm:presLayoutVars>
          <dgm:bulletEnabled/>
        </dgm:presLayoutVars>
      </dgm:prSet>
      <dgm:spPr/>
    </dgm:pt>
    <dgm:pt modelId="{6A3AEDC7-813F-4055-95EC-3439135F006C}" type="pres">
      <dgm:prSet presAssocID="{211EB55C-E835-4D61-BD10-99DE22F9E912}" presName="sp" presStyleCnt="0"/>
      <dgm:spPr/>
    </dgm:pt>
    <dgm:pt modelId="{A81E683B-C7E6-4C40-8166-B67E42AE2B8B}" type="pres">
      <dgm:prSet presAssocID="{84D0E32D-772B-499E-83C5-9F4306300F8F}" presName="linNode" presStyleCnt="0"/>
      <dgm:spPr/>
    </dgm:pt>
    <dgm:pt modelId="{6F06D40B-2DFB-4ED9-8FB8-AAC25E6BBF7A}" type="pres">
      <dgm:prSet presAssocID="{84D0E32D-772B-499E-83C5-9F4306300F8F}" presName="parentText" presStyleLbl="solidFgAcc1" presStyleIdx="2" presStyleCnt="4">
        <dgm:presLayoutVars>
          <dgm:chMax val="1"/>
          <dgm:bulletEnabled/>
        </dgm:presLayoutVars>
      </dgm:prSet>
      <dgm:spPr/>
    </dgm:pt>
    <dgm:pt modelId="{80A4D527-46AE-4694-A8C2-38A7CDCC2AD6}" type="pres">
      <dgm:prSet presAssocID="{84D0E32D-772B-499E-83C5-9F4306300F8F}" presName="descendantText" presStyleLbl="alignNode1" presStyleIdx="2" presStyleCnt="4">
        <dgm:presLayoutVars>
          <dgm:bulletEnabled/>
        </dgm:presLayoutVars>
      </dgm:prSet>
      <dgm:spPr/>
    </dgm:pt>
    <dgm:pt modelId="{803B0809-69AF-4E32-BBE0-5B605D9F1069}" type="pres">
      <dgm:prSet presAssocID="{BBB3186B-5E4C-446C-A63F-B1C53F171037}" presName="sp" presStyleCnt="0"/>
      <dgm:spPr/>
    </dgm:pt>
    <dgm:pt modelId="{BFF2B9FA-D33C-4930-BFE9-56CCC0C3A6F4}" type="pres">
      <dgm:prSet presAssocID="{1251481A-86A0-4CEE-A4BC-6988F9E751D7}" presName="linNode" presStyleCnt="0"/>
      <dgm:spPr/>
    </dgm:pt>
    <dgm:pt modelId="{9D047CC3-36C6-4E36-B4EE-A1D4053A1DAF}" type="pres">
      <dgm:prSet presAssocID="{1251481A-86A0-4CEE-A4BC-6988F9E751D7}" presName="parentText" presStyleLbl="solidFgAcc1" presStyleIdx="3" presStyleCnt="4">
        <dgm:presLayoutVars>
          <dgm:chMax val="1"/>
          <dgm:bulletEnabled/>
        </dgm:presLayoutVars>
      </dgm:prSet>
      <dgm:spPr/>
    </dgm:pt>
    <dgm:pt modelId="{A50ACC60-503E-4C66-9828-A4A61EDBD6EF}" type="pres">
      <dgm:prSet presAssocID="{1251481A-86A0-4CEE-A4BC-6988F9E751D7}" presName="descendantText" presStyleLbl="alignNode1" presStyleIdx="3" presStyleCnt="4">
        <dgm:presLayoutVars>
          <dgm:bulletEnabled/>
        </dgm:presLayoutVars>
      </dgm:prSet>
      <dgm:spPr/>
    </dgm:pt>
  </dgm:ptLst>
  <dgm:cxnLst>
    <dgm:cxn modelId="{2AE5BA00-B207-485F-A59A-B23B87A4C648}" type="presOf" srcId="{7455AFA3-E4F7-4F06-9497-D08A8A9E80A3}" destId="{622A853A-8C8B-4DF7-8880-A43F71140BE8}" srcOrd="0" destOrd="0" presId="urn:microsoft.com/office/officeart/2016/7/layout/VerticalHollowActionList"/>
    <dgm:cxn modelId="{C77D4E0E-62E0-4073-B85A-E34E1F07BE30}" type="presOf" srcId="{1C2AB46C-BA1E-4C82-80CE-1F7748239CD0}" destId="{793D4E06-F132-4EC7-962B-A00F9597F131}" srcOrd="0" destOrd="0" presId="urn:microsoft.com/office/officeart/2016/7/layout/VerticalHollowActionList"/>
    <dgm:cxn modelId="{0380051C-B25F-44C2-BD02-352DF5B86CEF}" srcId="{1C2AB46C-BA1E-4C82-80CE-1F7748239CD0}" destId="{F1216D3B-1D76-4078-9942-114A28D52A82}" srcOrd="1" destOrd="0" parTransId="{BC49A7C5-20EB-450A-A25B-82FD189AD68F}" sibTransId="{211EB55C-E835-4D61-BD10-99DE22F9E912}"/>
    <dgm:cxn modelId="{E423E01E-3390-4FFD-ADFA-57495E390D0D}" srcId="{4A0E24D3-81DB-42BE-ADD2-7D2218A1AFE1}" destId="{7455AFA3-E4F7-4F06-9497-D08A8A9E80A3}" srcOrd="0" destOrd="0" parTransId="{71A7831E-2F98-4FF9-B88A-2AFADCF39D00}" sibTransId="{6E7692E7-FE1F-4806-A043-4800BB0BC2B9}"/>
    <dgm:cxn modelId="{CF86FB3A-0212-41B4-B17C-FD70BEBCACE8}" type="presOf" srcId="{4A0E24D3-81DB-42BE-ADD2-7D2218A1AFE1}" destId="{6A5BFDD6-F15D-49F6-ACC7-3D2C43FAAC57}" srcOrd="0" destOrd="0" presId="urn:microsoft.com/office/officeart/2016/7/layout/VerticalHollowActionList"/>
    <dgm:cxn modelId="{CF34405C-2A5B-4322-8A97-F1DAB39C4548}" srcId="{F1216D3B-1D76-4078-9942-114A28D52A82}" destId="{D9BFE89B-4F44-48C9-8485-85666CCCE03C}" srcOrd="0" destOrd="0" parTransId="{4A593B4F-6888-4A7C-8CBC-3E5D32EC7D84}" sibTransId="{4DB37E3C-1FA0-44B2-85C5-AF292156EE20}"/>
    <dgm:cxn modelId="{51C51360-7C8C-4CD8-9D21-26041C1619A6}" type="presOf" srcId="{49BA9739-B1B8-4D89-8823-12A7E8C9C0E8}" destId="{A50ACC60-503E-4C66-9828-A4A61EDBD6EF}" srcOrd="0" destOrd="0" presId="urn:microsoft.com/office/officeart/2016/7/layout/VerticalHollowActionList"/>
    <dgm:cxn modelId="{706B8741-2791-4BBF-B093-FC3ED6B43193}" type="presOf" srcId="{1251481A-86A0-4CEE-A4BC-6988F9E751D7}" destId="{9D047CC3-36C6-4E36-B4EE-A1D4053A1DAF}" srcOrd="0" destOrd="0" presId="urn:microsoft.com/office/officeart/2016/7/layout/VerticalHollowActionList"/>
    <dgm:cxn modelId="{CBFB226A-5E3C-4B8F-B40A-A5B90D7B53F3}" type="presOf" srcId="{D9BFE89B-4F44-48C9-8485-85666CCCE03C}" destId="{C6F02EB7-FC2C-4898-B5E5-D82858134E0C}" srcOrd="0" destOrd="0" presId="urn:microsoft.com/office/officeart/2016/7/layout/VerticalHollowActionList"/>
    <dgm:cxn modelId="{277C3A4E-B016-4EAD-8446-0E209569C1C3}" srcId="{1C2AB46C-BA1E-4C82-80CE-1F7748239CD0}" destId="{84D0E32D-772B-499E-83C5-9F4306300F8F}" srcOrd="2" destOrd="0" parTransId="{7DBC50FA-2AD8-4545-A985-00CAD7DF6D68}" sibTransId="{BBB3186B-5E4C-446C-A63F-B1C53F171037}"/>
    <dgm:cxn modelId="{CAD3496E-1343-4367-B133-70E98155758A}" srcId="{1C2AB46C-BA1E-4C82-80CE-1F7748239CD0}" destId="{1251481A-86A0-4CEE-A4BC-6988F9E751D7}" srcOrd="3" destOrd="0" parTransId="{E5F3DB51-793F-4C65-BF94-0D3607942C48}" sibTransId="{3CF060E4-E5E1-49C3-8047-2777F476FF4C}"/>
    <dgm:cxn modelId="{6C16595A-B924-4B48-BD31-E85D2FBCFC5B}" type="presOf" srcId="{F1216D3B-1D76-4078-9942-114A28D52A82}" destId="{27B36F44-7464-43B1-B8D8-204BD00A1677}" srcOrd="0" destOrd="0" presId="urn:microsoft.com/office/officeart/2016/7/layout/VerticalHollowActionList"/>
    <dgm:cxn modelId="{E8526FC2-8628-42FC-AEE4-377120705DAE}" srcId="{1251481A-86A0-4CEE-A4BC-6988F9E751D7}" destId="{49BA9739-B1B8-4D89-8823-12A7E8C9C0E8}" srcOrd="0" destOrd="0" parTransId="{E56867B7-FEFA-421C-936B-F1F476601654}" sibTransId="{DA3017B3-6FA4-4A4E-BB9C-A8755083410E}"/>
    <dgm:cxn modelId="{FF71D6C7-B2BC-4301-82D6-8B828A23C990}" srcId="{1C2AB46C-BA1E-4C82-80CE-1F7748239CD0}" destId="{4A0E24D3-81DB-42BE-ADD2-7D2218A1AFE1}" srcOrd="0" destOrd="0" parTransId="{A428F25A-6C7A-4DC0-8C10-435804499A76}" sibTransId="{F68C16AD-79D6-4543-B800-CAC2DA8DFD5A}"/>
    <dgm:cxn modelId="{9F4E95CC-E659-4E66-B7C1-4003FC593525}" srcId="{84D0E32D-772B-499E-83C5-9F4306300F8F}" destId="{F1305154-8DE3-49AE-8FCB-6E12FD0FC0C6}" srcOrd="0" destOrd="0" parTransId="{34D031F0-C642-44E0-8FB5-35D439C52B67}" sibTransId="{A21E3CC4-6BBF-4EA4-B2BF-FEFC78B747ED}"/>
    <dgm:cxn modelId="{E299FBD9-22E3-43EF-83CA-ABB588A225E6}" type="presOf" srcId="{F1305154-8DE3-49AE-8FCB-6E12FD0FC0C6}" destId="{80A4D527-46AE-4694-A8C2-38A7CDCC2AD6}" srcOrd="0" destOrd="0" presId="urn:microsoft.com/office/officeart/2016/7/layout/VerticalHollowActionList"/>
    <dgm:cxn modelId="{811FEEFE-BEEB-4E51-A143-AAA180146271}" type="presOf" srcId="{84D0E32D-772B-499E-83C5-9F4306300F8F}" destId="{6F06D40B-2DFB-4ED9-8FB8-AAC25E6BBF7A}" srcOrd="0" destOrd="0" presId="urn:microsoft.com/office/officeart/2016/7/layout/VerticalHollowActionList"/>
    <dgm:cxn modelId="{4F3DA16A-6F3D-48AB-BE94-540DDCED15FE}" type="presParOf" srcId="{793D4E06-F132-4EC7-962B-A00F9597F131}" destId="{C09B96E9-4FB1-4739-BDB4-AF7AC747563B}" srcOrd="0" destOrd="0" presId="urn:microsoft.com/office/officeart/2016/7/layout/VerticalHollowActionList"/>
    <dgm:cxn modelId="{72391AA2-85FA-462E-BF3C-8A24C567912D}" type="presParOf" srcId="{C09B96E9-4FB1-4739-BDB4-AF7AC747563B}" destId="{6A5BFDD6-F15D-49F6-ACC7-3D2C43FAAC57}" srcOrd="0" destOrd="0" presId="urn:microsoft.com/office/officeart/2016/7/layout/VerticalHollowActionList"/>
    <dgm:cxn modelId="{53DF10E6-74EF-4824-B7AA-4C5BE8195123}" type="presParOf" srcId="{C09B96E9-4FB1-4739-BDB4-AF7AC747563B}" destId="{622A853A-8C8B-4DF7-8880-A43F71140BE8}" srcOrd="1" destOrd="0" presId="urn:microsoft.com/office/officeart/2016/7/layout/VerticalHollowActionList"/>
    <dgm:cxn modelId="{7D72E862-1008-4E2A-8502-F0C185D19D1F}" type="presParOf" srcId="{793D4E06-F132-4EC7-962B-A00F9597F131}" destId="{36C8FFA6-815B-492B-8DBE-CE9DE207FC64}" srcOrd="1" destOrd="0" presId="urn:microsoft.com/office/officeart/2016/7/layout/VerticalHollowActionList"/>
    <dgm:cxn modelId="{15EF4ABA-C419-4069-BC36-30D2F2C0F31D}" type="presParOf" srcId="{793D4E06-F132-4EC7-962B-A00F9597F131}" destId="{FA2F1B52-8781-49F6-B199-73577D584D30}" srcOrd="2" destOrd="0" presId="urn:microsoft.com/office/officeart/2016/7/layout/VerticalHollowActionList"/>
    <dgm:cxn modelId="{25973F5D-699F-49EE-B80E-80798FB9A820}" type="presParOf" srcId="{FA2F1B52-8781-49F6-B199-73577D584D30}" destId="{27B36F44-7464-43B1-B8D8-204BD00A1677}" srcOrd="0" destOrd="0" presId="urn:microsoft.com/office/officeart/2016/7/layout/VerticalHollowActionList"/>
    <dgm:cxn modelId="{87A41E7F-F8A4-4C7B-B99E-BC64FAA04DEF}" type="presParOf" srcId="{FA2F1B52-8781-49F6-B199-73577D584D30}" destId="{C6F02EB7-FC2C-4898-B5E5-D82858134E0C}" srcOrd="1" destOrd="0" presId="urn:microsoft.com/office/officeart/2016/7/layout/VerticalHollowActionList"/>
    <dgm:cxn modelId="{340D82B6-9F8F-4A62-AB9D-026F9408B97E}" type="presParOf" srcId="{793D4E06-F132-4EC7-962B-A00F9597F131}" destId="{6A3AEDC7-813F-4055-95EC-3439135F006C}" srcOrd="3" destOrd="0" presId="urn:microsoft.com/office/officeart/2016/7/layout/VerticalHollowActionList"/>
    <dgm:cxn modelId="{34764ED9-AFF3-44C0-847B-DE575A30581F}" type="presParOf" srcId="{793D4E06-F132-4EC7-962B-A00F9597F131}" destId="{A81E683B-C7E6-4C40-8166-B67E42AE2B8B}" srcOrd="4" destOrd="0" presId="urn:microsoft.com/office/officeart/2016/7/layout/VerticalHollowActionList"/>
    <dgm:cxn modelId="{F576C75A-851D-4879-ABA8-E0C469194A93}" type="presParOf" srcId="{A81E683B-C7E6-4C40-8166-B67E42AE2B8B}" destId="{6F06D40B-2DFB-4ED9-8FB8-AAC25E6BBF7A}" srcOrd="0" destOrd="0" presId="urn:microsoft.com/office/officeart/2016/7/layout/VerticalHollowActionList"/>
    <dgm:cxn modelId="{9FFBD5C0-A5BA-4E06-BD46-D6DFFF09A6F0}" type="presParOf" srcId="{A81E683B-C7E6-4C40-8166-B67E42AE2B8B}" destId="{80A4D527-46AE-4694-A8C2-38A7CDCC2AD6}" srcOrd="1" destOrd="0" presId="urn:microsoft.com/office/officeart/2016/7/layout/VerticalHollowActionList"/>
    <dgm:cxn modelId="{82A1891B-3716-4D85-A9AF-1FC81BB2BDF7}" type="presParOf" srcId="{793D4E06-F132-4EC7-962B-A00F9597F131}" destId="{803B0809-69AF-4E32-BBE0-5B605D9F1069}" srcOrd="5" destOrd="0" presId="urn:microsoft.com/office/officeart/2016/7/layout/VerticalHollowActionList"/>
    <dgm:cxn modelId="{B8D94BEA-C3E5-4B8A-B9E5-245B4CC086B7}" type="presParOf" srcId="{793D4E06-F132-4EC7-962B-A00F9597F131}" destId="{BFF2B9FA-D33C-4930-BFE9-56CCC0C3A6F4}" srcOrd="6" destOrd="0" presId="urn:microsoft.com/office/officeart/2016/7/layout/VerticalHollowActionList"/>
    <dgm:cxn modelId="{7480D57B-5888-4164-AB00-05181908EDCA}" type="presParOf" srcId="{BFF2B9FA-D33C-4930-BFE9-56CCC0C3A6F4}" destId="{9D047CC3-36C6-4E36-B4EE-A1D4053A1DAF}" srcOrd="0" destOrd="0" presId="urn:microsoft.com/office/officeart/2016/7/layout/VerticalHollowActionList"/>
    <dgm:cxn modelId="{58793B4B-561B-4520-A4E1-6EFAD4EACE56}" type="presParOf" srcId="{BFF2B9FA-D33C-4930-BFE9-56CCC0C3A6F4}" destId="{A50ACC60-503E-4C66-9828-A4A61EDBD6EF}"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802A67-6E0F-4384-8557-4F209CEA350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CAA19F55-D9C6-4144-ACCB-20F9F181EC74}">
      <dgm:prSet custT="1"/>
      <dgm:spPr/>
      <dgm:t>
        <a:bodyPr/>
        <a:lstStyle/>
        <a:p>
          <a:r>
            <a:rPr lang="en-US" sz="2400" b="0" i="0" dirty="0"/>
            <a:t>Raise $1.5 million for 350 nonprofits.</a:t>
          </a:r>
          <a:endParaRPr lang="en-US" sz="2400" dirty="0"/>
        </a:p>
      </dgm:t>
    </dgm:pt>
    <dgm:pt modelId="{D169EA02-7B46-4EB7-A53E-1C786844A167}" type="parTrans" cxnId="{8EDD1037-A3E0-46D8-BF0A-09438A62D964}">
      <dgm:prSet/>
      <dgm:spPr/>
      <dgm:t>
        <a:bodyPr/>
        <a:lstStyle/>
        <a:p>
          <a:endParaRPr lang="en-US" sz="2400"/>
        </a:p>
      </dgm:t>
    </dgm:pt>
    <dgm:pt modelId="{D6531C24-67D4-424A-90D6-5E69FA02DEA0}" type="sibTrans" cxnId="{8EDD1037-A3E0-46D8-BF0A-09438A62D964}">
      <dgm:prSet/>
      <dgm:spPr/>
      <dgm:t>
        <a:bodyPr/>
        <a:lstStyle/>
        <a:p>
          <a:endParaRPr lang="en-US" sz="2400"/>
        </a:p>
      </dgm:t>
    </dgm:pt>
    <dgm:pt modelId="{556B5BE5-1D30-45D2-AD32-F2F5FA23D307}">
      <dgm:prSet custT="1"/>
      <dgm:spPr/>
      <dgm:t>
        <a:bodyPr/>
        <a:lstStyle/>
        <a:p>
          <a:r>
            <a:rPr lang="en-US" sz="2400" b="0" i="0"/>
            <a:t>Engage 4,000 donors, with 40% making first gifts.</a:t>
          </a:r>
          <a:endParaRPr lang="en-US" sz="2400"/>
        </a:p>
      </dgm:t>
    </dgm:pt>
    <dgm:pt modelId="{A19B676A-2147-41AF-8E1C-6D7473116F00}" type="parTrans" cxnId="{1FFD3162-70A6-4DB4-971E-0ADCF588738D}">
      <dgm:prSet/>
      <dgm:spPr/>
      <dgm:t>
        <a:bodyPr/>
        <a:lstStyle/>
        <a:p>
          <a:endParaRPr lang="en-US" sz="2400"/>
        </a:p>
      </dgm:t>
    </dgm:pt>
    <dgm:pt modelId="{F930D57E-2364-47D0-B19C-F1BF3EC880C5}" type="sibTrans" cxnId="{1FFD3162-70A6-4DB4-971E-0ADCF588738D}">
      <dgm:prSet/>
      <dgm:spPr/>
      <dgm:t>
        <a:bodyPr/>
        <a:lstStyle/>
        <a:p>
          <a:endParaRPr lang="en-US" sz="2400"/>
        </a:p>
      </dgm:t>
    </dgm:pt>
    <dgm:pt modelId="{9C529679-0665-4E31-8076-50D832B395CF}">
      <dgm:prSet custT="1"/>
      <dgm:spPr/>
      <dgm:t>
        <a:bodyPr/>
        <a:lstStyle/>
        <a:p>
          <a:r>
            <a:rPr lang="en-US" sz="2400" b="0" i="0"/>
            <a:t>Serve 600 professionals through 25 workshops.</a:t>
          </a:r>
          <a:endParaRPr lang="en-US" sz="2400"/>
        </a:p>
      </dgm:t>
    </dgm:pt>
    <dgm:pt modelId="{8E246B36-C1E7-4FEC-A596-6AE3302D659B}" type="parTrans" cxnId="{C0B1D28D-8BCD-46B8-BAFD-1F272904C73E}">
      <dgm:prSet/>
      <dgm:spPr/>
      <dgm:t>
        <a:bodyPr/>
        <a:lstStyle/>
        <a:p>
          <a:endParaRPr lang="en-US" sz="2400"/>
        </a:p>
      </dgm:t>
    </dgm:pt>
    <dgm:pt modelId="{CF20F0CA-1261-421A-A95C-031EFE670F66}" type="sibTrans" cxnId="{C0B1D28D-8BCD-46B8-BAFD-1F272904C73E}">
      <dgm:prSet/>
      <dgm:spPr/>
      <dgm:t>
        <a:bodyPr/>
        <a:lstStyle/>
        <a:p>
          <a:endParaRPr lang="en-US" sz="2400"/>
        </a:p>
      </dgm:t>
    </dgm:pt>
    <dgm:pt modelId="{1DDDD1D0-EEA1-4508-BCF3-934F5EE8A187}">
      <dgm:prSet custT="1"/>
      <dgm:spPr/>
      <dgm:t>
        <a:bodyPr/>
        <a:lstStyle/>
        <a:p>
          <a:r>
            <a:rPr lang="en-US" sz="2400" b="0" i="0"/>
            <a:t>Mentor 70 nonprofits.</a:t>
          </a:r>
          <a:endParaRPr lang="en-US" sz="2400"/>
        </a:p>
      </dgm:t>
    </dgm:pt>
    <dgm:pt modelId="{81091C83-23B4-48FE-9986-EACF305225F3}" type="parTrans" cxnId="{E9946D93-7AB8-4452-9DF9-2ADA6EF61830}">
      <dgm:prSet/>
      <dgm:spPr/>
      <dgm:t>
        <a:bodyPr/>
        <a:lstStyle/>
        <a:p>
          <a:endParaRPr lang="en-US" sz="2400"/>
        </a:p>
      </dgm:t>
    </dgm:pt>
    <dgm:pt modelId="{1C24A645-93CD-4936-9206-BF34BB37D6A4}" type="sibTrans" cxnId="{E9946D93-7AB8-4452-9DF9-2ADA6EF61830}">
      <dgm:prSet/>
      <dgm:spPr/>
      <dgm:t>
        <a:bodyPr/>
        <a:lstStyle/>
        <a:p>
          <a:endParaRPr lang="en-US" sz="2400"/>
        </a:p>
      </dgm:t>
    </dgm:pt>
    <dgm:pt modelId="{56B934D4-7CF5-496C-A2BD-6B073F3C2F8A}">
      <dgm:prSet custT="1"/>
      <dgm:spPr/>
      <dgm:t>
        <a:bodyPr/>
        <a:lstStyle/>
        <a:p>
          <a:r>
            <a:rPr lang="en-US" sz="2400" b="0" i="0"/>
            <a:t>Secure $75,000 for matched funds &amp; giving day prizes.</a:t>
          </a:r>
          <a:endParaRPr lang="en-US" sz="2400"/>
        </a:p>
      </dgm:t>
    </dgm:pt>
    <dgm:pt modelId="{D48DCC1F-D60D-4497-8DDF-4FE7339911FD}" type="parTrans" cxnId="{7612404F-5663-416E-AB4B-03D5B824D299}">
      <dgm:prSet/>
      <dgm:spPr/>
      <dgm:t>
        <a:bodyPr/>
        <a:lstStyle/>
        <a:p>
          <a:endParaRPr lang="en-US" sz="2400"/>
        </a:p>
      </dgm:t>
    </dgm:pt>
    <dgm:pt modelId="{BAE73E35-5238-4EC9-9D72-EED28261D305}" type="sibTrans" cxnId="{7612404F-5663-416E-AB4B-03D5B824D299}">
      <dgm:prSet/>
      <dgm:spPr/>
      <dgm:t>
        <a:bodyPr/>
        <a:lstStyle/>
        <a:p>
          <a:endParaRPr lang="en-US" sz="2400"/>
        </a:p>
      </dgm:t>
    </dgm:pt>
    <dgm:pt modelId="{55464E4C-EC3D-42B7-904D-7643B3A23CC2}">
      <dgm:prSet custT="1"/>
      <dgm:spPr/>
      <dgm:t>
        <a:bodyPr/>
        <a:lstStyle/>
        <a:p>
          <a:r>
            <a:rPr lang="en-US" sz="2400" b="0" i="0"/>
            <a:t>75% of donors will express campaign satisfaction.</a:t>
          </a:r>
          <a:endParaRPr lang="en-US" sz="2400"/>
        </a:p>
      </dgm:t>
    </dgm:pt>
    <dgm:pt modelId="{D3D5E283-E452-46D0-826D-8325F1B54960}" type="parTrans" cxnId="{446FF9F4-AFB1-49BA-9CF7-47F513593720}">
      <dgm:prSet/>
      <dgm:spPr/>
      <dgm:t>
        <a:bodyPr/>
        <a:lstStyle/>
        <a:p>
          <a:endParaRPr lang="en-US" sz="2400"/>
        </a:p>
      </dgm:t>
    </dgm:pt>
    <dgm:pt modelId="{9BA553FD-055B-40B2-85A9-FB818611FFE5}" type="sibTrans" cxnId="{446FF9F4-AFB1-49BA-9CF7-47F513593720}">
      <dgm:prSet/>
      <dgm:spPr/>
      <dgm:t>
        <a:bodyPr/>
        <a:lstStyle/>
        <a:p>
          <a:endParaRPr lang="en-US" sz="2400"/>
        </a:p>
      </dgm:t>
    </dgm:pt>
    <dgm:pt modelId="{D0389B93-14C1-4F5A-A9FA-7A71EDAC180D}">
      <dgm:prSet custT="1"/>
      <dgm:spPr/>
      <dgm:t>
        <a:bodyPr/>
        <a:lstStyle/>
        <a:p>
          <a:r>
            <a:rPr lang="en-US" sz="2400" b="0" i="0"/>
            <a:t>75% of participating nonprofits will report increased learning and positive experiences.</a:t>
          </a:r>
        </a:p>
      </dgm:t>
    </dgm:pt>
    <dgm:pt modelId="{D1272D35-3BC2-464F-829E-F5A45DDE6F67}" type="parTrans" cxnId="{C43F81A7-1272-49C3-ABE4-3312E9DD991D}">
      <dgm:prSet/>
      <dgm:spPr/>
      <dgm:t>
        <a:bodyPr/>
        <a:lstStyle/>
        <a:p>
          <a:endParaRPr lang="en-US" sz="2400"/>
        </a:p>
      </dgm:t>
    </dgm:pt>
    <dgm:pt modelId="{D27C84DC-EDF9-4BFA-96C5-3D62BB07FA9A}" type="sibTrans" cxnId="{C43F81A7-1272-49C3-ABE4-3312E9DD991D}">
      <dgm:prSet/>
      <dgm:spPr/>
      <dgm:t>
        <a:bodyPr/>
        <a:lstStyle/>
        <a:p>
          <a:endParaRPr lang="en-US" sz="2400"/>
        </a:p>
      </dgm:t>
    </dgm:pt>
    <dgm:pt modelId="{6D234295-5F76-492C-97A0-A614A58B6B49}">
      <dgm:prSet custT="1"/>
      <dgm:spPr/>
      <dgm:t>
        <a:bodyPr/>
        <a:lstStyle/>
        <a:p>
          <a:r>
            <a:rPr lang="en-US" sz="2400"/>
            <a:t>Day of Service Goals TBD</a:t>
          </a:r>
          <a:endParaRPr lang="en-US" sz="2400" dirty="0"/>
        </a:p>
      </dgm:t>
    </dgm:pt>
    <dgm:pt modelId="{1679058E-A215-4965-A79D-5A4361E86CA2}" type="parTrans" cxnId="{12F6B95F-95E3-4AFB-9A31-231CB11141C7}">
      <dgm:prSet/>
      <dgm:spPr/>
      <dgm:t>
        <a:bodyPr/>
        <a:lstStyle/>
        <a:p>
          <a:endParaRPr lang="en-US" sz="2400"/>
        </a:p>
      </dgm:t>
    </dgm:pt>
    <dgm:pt modelId="{6112B769-1C7C-4B9F-BE29-F60ABF6BC917}" type="sibTrans" cxnId="{12F6B95F-95E3-4AFB-9A31-231CB11141C7}">
      <dgm:prSet/>
      <dgm:spPr/>
      <dgm:t>
        <a:bodyPr/>
        <a:lstStyle/>
        <a:p>
          <a:endParaRPr lang="en-US" sz="2400"/>
        </a:p>
      </dgm:t>
    </dgm:pt>
    <dgm:pt modelId="{A49CAFDC-0119-4DB3-87DD-4E14B4643725}" type="pres">
      <dgm:prSet presAssocID="{F9802A67-6E0F-4384-8557-4F209CEA350E}" presName="linear" presStyleCnt="0">
        <dgm:presLayoutVars>
          <dgm:animLvl val="lvl"/>
          <dgm:resizeHandles val="exact"/>
        </dgm:presLayoutVars>
      </dgm:prSet>
      <dgm:spPr/>
    </dgm:pt>
    <dgm:pt modelId="{B62CC116-29F5-48AD-85E1-DC6C61DBB7A5}" type="pres">
      <dgm:prSet presAssocID="{CAA19F55-D9C6-4144-ACCB-20F9F181EC74}" presName="parentText" presStyleLbl="node1" presStyleIdx="0" presStyleCnt="8">
        <dgm:presLayoutVars>
          <dgm:chMax val="0"/>
          <dgm:bulletEnabled val="1"/>
        </dgm:presLayoutVars>
      </dgm:prSet>
      <dgm:spPr/>
    </dgm:pt>
    <dgm:pt modelId="{433A6706-9826-404E-B55C-416C2AE966EC}" type="pres">
      <dgm:prSet presAssocID="{D6531C24-67D4-424A-90D6-5E69FA02DEA0}" presName="spacer" presStyleCnt="0"/>
      <dgm:spPr/>
    </dgm:pt>
    <dgm:pt modelId="{C23451AC-D297-4933-81BC-F1A9460589AC}" type="pres">
      <dgm:prSet presAssocID="{556B5BE5-1D30-45D2-AD32-F2F5FA23D307}" presName="parentText" presStyleLbl="node1" presStyleIdx="1" presStyleCnt="8">
        <dgm:presLayoutVars>
          <dgm:chMax val="0"/>
          <dgm:bulletEnabled val="1"/>
        </dgm:presLayoutVars>
      </dgm:prSet>
      <dgm:spPr/>
    </dgm:pt>
    <dgm:pt modelId="{CB8BE020-EA8E-440A-9E72-6C4D5C660FE6}" type="pres">
      <dgm:prSet presAssocID="{F930D57E-2364-47D0-B19C-F1BF3EC880C5}" presName="spacer" presStyleCnt="0"/>
      <dgm:spPr/>
    </dgm:pt>
    <dgm:pt modelId="{D98DC353-07E2-437B-880A-189AA7001268}" type="pres">
      <dgm:prSet presAssocID="{9C529679-0665-4E31-8076-50D832B395CF}" presName="parentText" presStyleLbl="node1" presStyleIdx="2" presStyleCnt="8">
        <dgm:presLayoutVars>
          <dgm:chMax val="0"/>
          <dgm:bulletEnabled val="1"/>
        </dgm:presLayoutVars>
      </dgm:prSet>
      <dgm:spPr/>
    </dgm:pt>
    <dgm:pt modelId="{E272F408-7CED-451E-9533-A2440ADC7727}" type="pres">
      <dgm:prSet presAssocID="{CF20F0CA-1261-421A-A95C-031EFE670F66}" presName="spacer" presStyleCnt="0"/>
      <dgm:spPr/>
    </dgm:pt>
    <dgm:pt modelId="{F913B9B6-0572-44C5-9A40-70A73E99D9A4}" type="pres">
      <dgm:prSet presAssocID="{1DDDD1D0-EEA1-4508-BCF3-934F5EE8A187}" presName="parentText" presStyleLbl="node1" presStyleIdx="3" presStyleCnt="8">
        <dgm:presLayoutVars>
          <dgm:chMax val="0"/>
          <dgm:bulletEnabled val="1"/>
        </dgm:presLayoutVars>
      </dgm:prSet>
      <dgm:spPr/>
    </dgm:pt>
    <dgm:pt modelId="{66354569-6306-4A54-8192-1AEBCFEFCF35}" type="pres">
      <dgm:prSet presAssocID="{1C24A645-93CD-4936-9206-BF34BB37D6A4}" presName="spacer" presStyleCnt="0"/>
      <dgm:spPr/>
    </dgm:pt>
    <dgm:pt modelId="{814B8CF4-9DFF-4BD8-942A-57D9E11C5B46}" type="pres">
      <dgm:prSet presAssocID="{56B934D4-7CF5-496C-A2BD-6B073F3C2F8A}" presName="parentText" presStyleLbl="node1" presStyleIdx="4" presStyleCnt="8">
        <dgm:presLayoutVars>
          <dgm:chMax val="0"/>
          <dgm:bulletEnabled val="1"/>
        </dgm:presLayoutVars>
      </dgm:prSet>
      <dgm:spPr/>
    </dgm:pt>
    <dgm:pt modelId="{9244EC12-E68D-42CD-B92B-CC5B6D092CD7}" type="pres">
      <dgm:prSet presAssocID="{BAE73E35-5238-4EC9-9D72-EED28261D305}" presName="spacer" presStyleCnt="0"/>
      <dgm:spPr/>
    </dgm:pt>
    <dgm:pt modelId="{87A15EC8-23F1-49DD-961E-21D9D84BDC56}" type="pres">
      <dgm:prSet presAssocID="{55464E4C-EC3D-42B7-904D-7643B3A23CC2}" presName="parentText" presStyleLbl="node1" presStyleIdx="5" presStyleCnt="8">
        <dgm:presLayoutVars>
          <dgm:chMax val="0"/>
          <dgm:bulletEnabled val="1"/>
        </dgm:presLayoutVars>
      </dgm:prSet>
      <dgm:spPr/>
    </dgm:pt>
    <dgm:pt modelId="{DAD3A1F0-355B-4276-A162-10AD31AEC478}" type="pres">
      <dgm:prSet presAssocID="{9BA553FD-055B-40B2-85A9-FB818611FFE5}" presName="spacer" presStyleCnt="0"/>
      <dgm:spPr/>
    </dgm:pt>
    <dgm:pt modelId="{281EAA46-997C-47A8-8FF5-2C43CE82555E}" type="pres">
      <dgm:prSet presAssocID="{D0389B93-14C1-4F5A-A9FA-7A71EDAC180D}" presName="parentText" presStyleLbl="node1" presStyleIdx="6" presStyleCnt="8">
        <dgm:presLayoutVars>
          <dgm:chMax val="0"/>
          <dgm:bulletEnabled val="1"/>
        </dgm:presLayoutVars>
      </dgm:prSet>
      <dgm:spPr/>
    </dgm:pt>
    <dgm:pt modelId="{FABA9641-0324-4C4B-97F7-2AB46F3B65F8}" type="pres">
      <dgm:prSet presAssocID="{D27C84DC-EDF9-4BFA-96C5-3D62BB07FA9A}" presName="spacer" presStyleCnt="0"/>
      <dgm:spPr/>
    </dgm:pt>
    <dgm:pt modelId="{ACC9F5C8-F97C-41A6-BB58-A4934CC0D6CB}" type="pres">
      <dgm:prSet presAssocID="{6D234295-5F76-492C-97A0-A614A58B6B49}" presName="parentText" presStyleLbl="node1" presStyleIdx="7" presStyleCnt="8">
        <dgm:presLayoutVars>
          <dgm:chMax val="0"/>
          <dgm:bulletEnabled val="1"/>
        </dgm:presLayoutVars>
      </dgm:prSet>
      <dgm:spPr/>
    </dgm:pt>
  </dgm:ptLst>
  <dgm:cxnLst>
    <dgm:cxn modelId="{1D88B808-D04D-4103-92A4-913FCCCE13AA}" type="presOf" srcId="{56B934D4-7CF5-496C-A2BD-6B073F3C2F8A}" destId="{814B8CF4-9DFF-4BD8-942A-57D9E11C5B46}" srcOrd="0" destOrd="0" presId="urn:microsoft.com/office/officeart/2005/8/layout/vList2"/>
    <dgm:cxn modelId="{6295BA0E-6A04-4BC3-84B4-5310F4354B18}" type="presOf" srcId="{6D234295-5F76-492C-97A0-A614A58B6B49}" destId="{ACC9F5C8-F97C-41A6-BB58-A4934CC0D6CB}" srcOrd="0" destOrd="0" presId="urn:microsoft.com/office/officeart/2005/8/layout/vList2"/>
    <dgm:cxn modelId="{8EDD1037-A3E0-46D8-BF0A-09438A62D964}" srcId="{F9802A67-6E0F-4384-8557-4F209CEA350E}" destId="{CAA19F55-D9C6-4144-ACCB-20F9F181EC74}" srcOrd="0" destOrd="0" parTransId="{D169EA02-7B46-4EB7-A53E-1C786844A167}" sibTransId="{D6531C24-67D4-424A-90D6-5E69FA02DEA0}"/>
    <dgm:cxn modelId="{7EBE6A37-9D4B-4502-826D-525AD2EB8FBA}" type="presOf" srcId="{CAA19F55-D9C6-4144-ACCB-20F9F181EC74}" destId="{B62CC116-29F5-48AD-85E1-DC6C61DBB7A5}" srcOrd="0" destOrd="0" presId="urn:microsoft.com/office/officeart/2005/8/layout/vList2"/>
    <dgm:cxn modelId="{5F152C5B-8AF5-4A5E-8B01-78E11F14D7CC}" type="presOf" srcId="{D0389B93-14C1-4F5A-A9FA-7A71EDAC180D}" destId="{281EAA46-997C-47A8-8FF5-2C43CE82555E}" srcOrd="0" destOrd="0" presId="urn:microsoft.com/office/officeart/2005/8/layout/vList2"/>
    <dgm:cxn modelId="{12F6B95F-95E3-4AFB-9A31-231CB11141C7}" srcId="{F9802A67-6E0F-4384-8557-4F209CEA350E}" destId="{6D234295-5F76-492C-97A0-A614A58B6B49}" srcOrd="7" destOrd="0" parTransId="{1679058E-A215-4965-A79D-5A4361E86CA2}" sibTransId="{6112B769-1C7C-4B9F-BE29-F60ABF6BC917}"/>
    <dgm:cxn modelId="{1FFD3162-70A6-4DB4-971E-0ADCF588738D}" srcId="{F9802A67-6E0F-4384-8557-4F209CEA350E}" destId="{556B5BE5-1D30-45D2-AD32-F2F5FA23D307}" srcOrd="1" destOrd="0" parTransId="{A19B676A-2147-41AF-8E1C-6D7473116F00}" sibTransId="{F930D57E-2364-47D0-B19C-F1BF3EC880C5}"/>
    <dgm:cxn modelId="{7612404F-5663-416E-AB4B-03D5B824D299}" srcId="{F9802A67-6E0F-4384-8557-4F209CEA350E}" destId="{56B934D4-7CF5-496C-A2BD-6B073F3C2F8A}" srcOrd="4" destOrd="0" parTransId="{D48DCC1F-D60D-4497-8DDF-4FE7339911FD}" sibTransId="{BAE73E35-5238-4EC9-9D72-EED28261D305}"/>
    <dgm:cxn modelId="{D8116E78-BB80-4751-AEEC-2BD8BEE044F0}" type="presOf" srcId="{9C529679-0665-4E31-8076-50D832B395CF}" destId="{D98DC353-07E2-437B-880A-189AA7001268}" srcOrd="0" destOrd="0" presId="urn:microsoft.com/office/officeart/2005/8/layout/vList2"/>
    <dgm:cxn modelId="{C0B1D28D-8BCD-46B8-BAFD-1F272904C73E}" srcId="{F9802A67-6E0F-4384-8557-4F209CEA350E}" destId="{9C529679-0665-4E31-8076-50D832B395CF}" srcOrd="2" destOrd="0" parTransId="{8E246B36-C1E7-4FEC-A596-6AE3302D659B}" sibTransId="{CF20F0CA-1261-421A-A95C-031EFE670F66}"/>
    <dgm:cxn modelId="{E9946D93-7AB8-4452-9DF9-2ADA6EF61830}" srcId="{F9802A67-6E0F-4384-8557-4F209CEA350E}" destId="{1DDDD1D0-EEA1-4508-BCF3-934F5EE8A187}" srcOrd="3" destOrd="0" parTransId="{81091C83-23B4-48FE-9986-EACF305225F3}" sibTransId="{1C24A645-93CD-4936-9206-BF34BB37D6A4}"/>
    <dgm:cxn modelId="{C43F81A7-1272-49C3-ABE4-3312E9DD991D}" srcId="{F9802A67-6E0F-4384-8557-4F209CEA350E}" destId="{D0389B93-14C1-4F5A-A9FA-7A71EDAC180D}" srcOrd="6" destOrd="0" parTransId="{D1272D35-3BC2-464F-829E-F5A45DDE6F67}" sibTransId="{D27C84DC-EDF9-4BFA-96C5-3D62BB07FA9A}"/>
    <dgm:cxn modelId="{CF6B1CB7-BE28-4E6D-9E65-63A485AD1BF8}" type="presOf" srcId="{F9802A67-6E0F-4384-8557-4F209CEA350E}" destId="{A49CAFDC-0119-4DB3-87DD-4E14B4643725}" srcOrd="0" destOrd="0" presId="urn:microsoft.com/office/officeart/2005/8/layout/vList2"/>
    <dgm:cxn modelId="{CC2FD8C5-3481-49F8-9EC5-C857FE1D5AD2}" type="presOf" srcId="{55464E4C-EC3D-42B7-904D-7643B3A23CC2}" destId="{87A15EC8-23F1-49DD-961E-21D9D84BDC56}" srcOrd="0" destOrd="0" presId="urn:microsoft.com/office/officeart/2005/8/layout/vList2"/>
    <dgm:cxn modelId="{C7DBECD8-79FC-4030-9D00-057A1726E2B8}" type="presOf" srcId="{556B5BE5-1D30-45D2-AD32-F2F5FA23D307}" destId="{C23451AC-D297-4933-81BC-F1A9460589AC}" srcOrd="0" destOrd="0" presId="urn:microsoft.com/office/officeart/2005/8/layout/vList2"/>
    <dgm:cxn modelId="{CF157EE8-D929-4547-BDD5-78EEBAAD884B}" type="presOf" srcId="{1DDDD1D0-EEA1-4508-BCF3-934F5EE8A187}" destId="{F913B9B6-0572-44C5-9A40-70A73E99D9A4}" srcOrd="0" destOrd="0" presId="urn:microsoft.com/office/officeart/2005/8/layout/vList2"/>
    <dgm:cxn modelId="{446FF9F4-AFB1-49BA-9CF7-47F513593720}" srcId="{F9802A67-6E0F-4384-8557-4F209CEA350E}" destId="{55464E4C-EC3D-42B7-904D-7643B3A23CC2}" srcOrd="5" destOrd="0" parTransId="{D3D5E283-E452-46D0-826D-8325F1B54960}" sibTransId="{9BA553FD-055B-40B2-85A9-FB818611FFE5}"/>
    <dgm:cxn modelId="{76F69105-79BD-47E1-BFCC-51CC48423C0F}" type="presParOf" srcId="{A49CAFDC-0119-4DB3-87DD-4E14B4643725}" destId="{B62CC116-29F5-48AD-85E1-DC6C61DBB7A5}" srcOrd="0" destOrd="0" presId="urn:microsoft.com/office/officeart/2005/8/layout/vList2"/>
    <dgm:cxn modelId="{E4C7887A-8F3C-4175-869D-2AF87D2CCF19}" type="presParOf" srcId="{A49CAFDC-0119-4DB3-87DD-4E14B4643725}" destId="{433A6706-9826-404E-B55C-416C2AE966EC}" srcOrd="1" destOrd="0" presId="urn:microsoft.com/office/officeart/2005/8/layout/vList2"/>
    <dgm:cxn modelId="{611EA41A-1CDC-4970-ACE0-A5F182C4D1A4}" type="presParOf" srcId="{A49CAFDC-0119-4DB3-87DD-4E14B4643725}" destId="{C23451AC-D297-4933-81BC-F1A9460589AC}" srcOrd="2" destOrd="0" presId="urn:microsoft.com/office/officeart/2005/8/layout/vList2"/>
    <dgm:cxn modelId="{7B390872-D732-4E13-A273-CF5DD884C3BE}" type="presParOf" srcId="{A49CAFDC-0119-4DB3-87DD-4E14B4643725}" destId="{CB8BE020-EA8E-440A-9E72-6C4D5C660FE6}" srcOrd="3" destOrd="0" presId="urn:microsoft.com/office/officeart/2005/8/layout/vList2"/>
    <dgm:cxn modelId="{398C49C2-EC50-45A3-9F57-D66CD7BC1854}" type="presParOf" srcId="{A49CAFDC-0119-4DB3-87DD-4E14B4643725}" destId="{D98DC353-07E2-437B-880A-189AA7001268}" srcOrd="4" destOrd="0" presId="urn:microsoft.com/office/officeart/2005/8/layout/vList2"/>
    <dgm:cxn modelId="{32742058-9460-43AC-BDD6-6918E5413C1A}" type="presParOf" srcId="{A49CAFDC-0119-4DB3-87DD-4E14B4643725}" destId="{E272F408-7CED-451E-9533-A2440ADC7727}" srcOrd="5" destOrd="0" presId="urn:microsoft.com/office/officeart/2005/8/layout/vList2"/>
    <dgm:cxn modelId="{C720E13E-47B5-41B8-AB2F-2237691EE320}" type="presParOf" srcId="{A49CAFDC-0119-4DB3-87DD-4E14B4643725}" destId="{F913B9B6-0572-44C5-9A40-70A73E99D9A4}" srcOrd="6" destOrd="0" presId="urn:microsoft.com/office/officeart/2005/8/layout/vList2"/>
    <dgm:cxn modelId="{D75133C9-A9F3-43E4-8043-ED3F166A05E7}" type="presParOf" srcId="{A49CAFDC-0119-4DB3-87DD-4E14B4643725}" destId="{66354569-6306-4A54-8192-1AEBCFEFCF35}" srcOrd="7" destOrd="0" presId="urn:microsoft.com/office/officeart/2005/8/layout/vList2"/>
    <dgm:cxn modelId="{85EE33C7-C25F-4E91-B0AC-1E7BA492C64A}" type="presParOf" srcId="{A49CAFDC-0119-4DB3-87DD-4E14B4643725}" destId="{814B8CF4-9DFF-4BD8-942A-57D9E11C5B46}" srcOrd="8" destOrd="0" presId="urn:microsoft.com/office/officeart/2005/8/layout/vList2"/>
    <dgm:cxn modelId="{68725B67-19D3-4F5E-8FE9-9612D2091B17}" type="presParOf" srcId="{A49CAFDC-0119-4DB3-87DD-4E14B4643725}" destId="{9244EC12-E68D-42CD-B92B-CC5B6D092CD7}" srcOrd="9" destOrd="0" presId="urn:microsoft.com/office/officeart/2005/8/layout/vList2"/>
    <dgm:cxn modelId="{F267A964-03F5-40D4-9EAE-FCF3249C4849}" type="presParOf" srcId="{A49CAFDC-0119-4DB3-87DD-4E14B4643725}" destId="{87A15EC8-23F1-49DD-961E-21D9D84BDC56}" srcOrd="10" destOrd="0" presId="urn:microsoft.com/office/officeart/2005/8/layout/vList2"/>
    <dgm:cxn modelId="{2003BA5B-1958-4E60-9305-9D345D40C679}" type="presParOf" srcId="{A49CAFDC-0119-4DB3-87DD-4E14B4643725}" destId="{DAD3A1F0-355B-4276-A162-10AD31AEC478}" srcOrd="11" destOrd="0" presId="urn:microsoft.com/office/officeart/2005/8/layout/vList2"/>
    <dgm:cxn modelId="{651F4419-A797-42BD-B7C2-2E9ED3E51DA3}" type="presParOf" srcId="{A49CAFDC-0119-4DB3-87DD-4E14B4643725}" destId="{281EAA46-997C-47A8-8FF5-2C43CE82555E}" srcOrd="12" destOrd="0" presId="urn:microsoft.com/office/officeart/2005/8/layout/vList2"/>
    <dgm:cxn modelId="{D940E251-D164-4DFA-AB51-B2B0731FC2C1}" type="presParOf" srcId="{A49CAFDC-0119-4DB3-87DD-4E14B4643725}" destId="{FABA9641-0324-4C4B-97F7-2AB46F3B65F8}" srcOrd="13" destOrd="0" presId="urn:microsoft.com/office/officeart/2005/8/layout/vList2"/>
    <dgm:cxn modelId="{2EC63A17-8AF6-4AB7-8FF8-32FEC16785FE}" type="presParOf" srcId="{A49CAFDC-0119-4DB3-87DD-4E14B4643725}" destId="{ACC9F5C8-F97C-41A6-BB58-A4934CC0D6CB}"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2B8FC4-210D-4C81-8BFC-03A35E526530}"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8372AA24-B99E-4AB9-BF71-2321A4450D19}">
      <dgm:prSet/>
      <dgm:spPr/>
      <dgm:t>
        <a:bodyPr/>
        <a:lstStyle/>
        <a:p>
          <a:r>
            <a:rPr lang="en-US" dirty="0"/>
            <a:t>Strategies for Success</a:t>
          </a:r>
        </a:p>
      </dgm:t>
    </dgm:pt>
    <dgm:pt modelId="{ED626B7C-66E6-4D2F-B191-DA9B6D2A5626}" type="parTrans" cxnId="{F63E7FDD-E6DA-463D-A6A3-CF7DF8CACCB3}">
      <dgm:prSet/>
      <dgm:spPr/>
      <dgm:t>
        <a:bodyPr/>
        <a:lstStyle/>
        <a:p>
          <a:endParaRPr lang="en-US"/>
        </a:p>
      </dgm:t>
    </dgm:pt>
    <dgm:pt modelId="{19266EA5-EDF0-4021-8ED0-011589A0C5E5}" type="sibTrans" cxnId="{F63E7FDD-E6DA-463D-A6A3-CF7DF8CACCB3}">
      <dgm:prSet/>
      <dgm:spPr/>
      <dgm:t>
        <a:bodyPr/>
        <a:lstStyle/>
        <a:p>
          <a:endParaRPr lang="en-US"/>
        </a:p>
      </dgm:t>
    </dgm:pt>
    <dgm:pt modelId="{E0BC566E-4226-476E-8A67-8F30A5B65768}">
      <dgm:prSet/>
      <dgm:spPr/>
      <dgm:t>
        <a:bodyPr/>
        <a:lstStyle/>
        <a:p>
          <a:r>
            <a:rPr lang="en-US" dirty="0"/>
            <a:t>Social Media Marketing</a:t>
          </a:r>
        </a:p>
      </dgm:t>
    </dgm:pt>
    <dgm:pt modelId="{71ED2761-84A6-4BD5-B122-898F99496D1C}" type="parTrans" cxnId="{129AFBD8-061C-4014-A2DE-355CD938D364}">
      <dgm:prSet/>
      <dgm:spPr/>
      <dgm:t>
        <a:bodyPr/>
        <a:lstStyle/>
        <a:p>
          <a:endParaRPr lang="en-US"/>
        </a:p>
      </dgm:t>
    </dgm:pt>
    <dgm:pt modelId="{BE7FA0E0-9585-4DDA-82ED-D388412ACFF7}" type="sibTrans" cxnId="{129AFBD8-061C-4014-A2DE-355CD938D364}">
      <dgm:prSet/>
      <dgm:spPr/>
      <dgm:t>
        <a:bodyPr/>
        <a:lstStyle/>
        <a:p>
          <a:endParaRPr lang="en-US"/>
        </a:p>
      </dgm:t>
    </dgm:pt>
    <dgm:pt modelId="{FB702447-3C73-4840-9381-136704B2551B}">
      <dgm:prSet/>
      <dgm:spPr/>
      <dgm:t>
        <a:bodyPr/>
        <a:lstStyle/>
        <a:p>
          <a:r>
            <a:rPr lang="en-US" dirty="0"/>
            <a:t>Matched Giving</a:t>
          </a:r>
        </a:p>
      </dgm:t>
    </dgm:pt>
    <dgm:pt modelId="{8A818423-75A8-470D-AA55-73AF03FCAE68}" type="parTrans" cxnId="{0D73D054-5727-4879-8B7C-A840142F837A}">
      <dgm:prSet/>
      <dgm:spPr/>
      <dgm:t>
        <a:bodyPr/>
        <a:lstStyle/>
        <a:p>
          <a:endParaRPr lang="en-US"/>
        </a:p>
      </dgm:t>
    </dgm:pt>
    <dgm:pt modelId="{0BC0E608-BE5F-4CF3-B578-3E0A91E60D58}" type="sibTrans" cxnId="{0D73D054-5727-4879-8B7C-A840142F837A}">
      <dgm:prSet/>
      <dgm:spPr/>
      <dgm:t>
        <a:bodyPr/>
        <a:lstStyle/>
        <a:p>
          <a:endParaRPr lang="en-US"/>
        </a:p>
      </dgm:t>
    </dgm:pt>
    <dgm:pt modelId="{941D9CF0-2126-435B-920F-BA7A514DB4DC}">
      <dgm:prSet/>
      <dgm:spPr/>
      <dgm:t>
        <a:bodyPr/>
        <a:lstStyle/>
        <a:p>
          <a:r>
            <a:rPr lang="en-US" dirty="0"/>
            <a:t>Crowdfunding Tech</a:t>
          </a:r>
        </a:p>
      </dgm:t>
    </dgm:pt>
    <dgm:pt modelId="{263C9857-D10E-4B5E-9F36-B4EA9EACA57A}" type="parTrans" cxnId="{7134D270-54FD-43EC-A47A-5BFD4BF01BE9}">
      <dgm:prSet/>
      <dgm:spPr/>
      <dgm:t>
        <a:bodyPr/>
        <a:lstStyle/>
        <a:p>
          <a:endParaRPr lang="en-US"/>
        </a:p>
      </dgm:t>
    </dgm:pt>
    <dgm:pt modelId="{205416A0-1636-4511-B780-CA58B81B23E1}" type="sibTrans" cxnId="{7134D270-54FD-43EC-A47A-5BFD4BF01BE9}">
      <dgm:prSet/>
      <dgm:spPr/>
      <dgm:t>
        <a:bodyPr/>
        <a:lstStyle/>
        <a:p>
          <a:endParaRPr lang="en-US"/>
        </a:p>
      </dgm:t>
    </dgm:pt>
    <dgm:pt modelId="{5D23EA16-BA51-4F0F-808E-52DAF3E57A1C}">
      <dgm:prSet/>
      <dgm:spPr/>
      <dgm:t>
        <a:bodyPr/>
        <a:lstStyle/>
        <a:p>
          <a:r>
            <a:rPr lang="en-US" dirty="0"/>
            <a:t>Donor Prospecting</a:t>
          </a:r>
        </a:p>
      </dgm:t>
    </dgm:pt>
    <dgm:pt modelId="{AD1567EE-2616-49DE-AAD4-3793F1C19911}" type="parTrans" cxnId="{FCDA4F45-D462-4BB7-8B86-458599EE647F}">
      <dgm:prSet/>
      <dgm:spPr/>
      <dgm:t>
        <a:bodyPr/>
        <a:lstStyle/>
        <a:p>
          <a:endParaRPr lang="en-US"/>
        </a:p>
      </dgm:t>
    </dgm:pt>
    <dgm:pt modelId="{667E2914-43E3-4074-9589-ACA50CA88CF2}" type="sibTrans" cxnId="{FCDA4F45-D462-4BB7-8B86-458599EE647F}">
      <dgm:prSet/>
      <dgm:spPr/>
      <dgm:t>
        <a:bodyPr/>
        <a:lstStyle/>
        <a:p>
          <a:endParaRPr lang="en-US"/>
        </a:p>
      </dgm:t>
    </dgm:pt>
    <dgm:pt modelId="{193ED293-2DB0-4DD6-A0C1-95A683663B46}">
      <dgm:prSet/>
      <dgm:spPr/>
      <dgm:t>
        <a:bodyPr/>
        <a:lstStyle/>
        <a:p>
          <a:r>
            <a:rPr lang="en-US" dirty="0"/>
            <a:t>Peer-to-peer Fundraising</a:t>
          </a:r>
        </a:p>
      </dgm:t>
    </dgm:pt>
    <dgm:pt modelId="{B489C625-8D76-461F-8243-A55FCE8FBD00}" type="parTrans" cxnId="{950CA2E7-4FB2-4959-9669-6E83FF24CCDF}">
      <dgm:prSet/>
      <dgm:spPr/>
      <dgm:t>
        <a:bodyPr/>
        <a:lstStyle/>
        <a:p>
          <a:endParaRPr lang="en-US"/>
        </a:p>
      </dgm:t>
    </dgm:pt>
    <dgm:pt modelId="{D78FFA4D-3202-4215-8C8A-AF72DE90A89D}" type="sibTrans" cxnId="{950CA2E7-4FB2-4959-9669-6E83FF24CCDF}">
      <dgm:prSet/>
      <dgm:spPr/>
      <dgm:t>
        <a:bodyPr/>
        <a:lstStyle/>
        <a:p>
          <a:endParaRPr lang="en-US"/>
        </a:p>
      </dgm:t>
    </dgm:pt>
    <dgm:pt modelId="{7F078A93-FC98-4EA3-B896-1ED38F6E7D20}">
      <dgm:prSet/>
      <dgm:spPr/>
      <dgm:t>
        <a:bodyPr/>
        <a:lstStyle/>
        <a:p>
          <a:r>
            <a:rPr lang="en-US" dirty="0"/>
            <a:t>Obtaining Sponsorships</a:t>
          </a:r>
        </a:p>
      </dgm:t>
    </dgm:pt>
    <dgm:pt modelId="{2B7017B1-00CD-4CE3-87C2-FED29D45F2B6}" type="parTrans" cxnId="{61199C11-2707-4F45-8000-93BFB967F07B}">
      <dgm:prSet/>
      <dgm:spPr/>
      <dgm:t>
        <a:bodyPr/>
        <a:lstStyle/>
        <a:p>
          <a:endParaRPr lang="en-US"/>
        </a:p>
      </dgm:t>
    </dgm:pt>
    <dgm:pt modelId="{C85C026D-FE83-47EF-AD52-E213EFF62EF0}" type="sibTrans" cxnId="{61199C11-2707-4F45-8000-93BFB967F07B}">
      <dgm:prSet/>
      <dgm:spPr/>
      <dgm:t>
        <a:bodyPr/>
        <a:lstStyle/>
        <a:p>
          <a:endParaRPr lang="en-US"/>
        </a:p>
      </dgm:t>
    </dgm:pt>
    <dgm:pt modelId="{15433F61-79D1-4AC4-836D-E53AA5D491C4}">
      <dgm:prSet/>
      <dgm:spPr/>
      <dgm:t>
        <a:bodyPr/>
        <a:lstStyle/>
        <a:p>
          <a:r>
            <a:rPr lang="en-US" dirty="0"/>
            <a:t>Effective Presentations</a:t>
          </a:r>
        </a:p>
      </dgm:t>
    </dgm:pt>
    <dgm:pt modelId="{EEA8AFC5-A634-42F7-AD6A-8C7741DDCA4D}" type="parTrans" cxnId="{ACD2578F-5AC5-4070-8B71-3603ED12ECB9}">
      <dgm:prSet/>
      <dgm:spPr/>
      <dgm:t>
        <a:bodyPr/>
        <a:lstStyle/>
        <a:p>
          <a:endParaRPr lang="en-US"/>
        </a:p>
      </dgm:t>
    </dgm:pt>
    <dgm:pt modelId="{1A02F34D-D33A-4F98-B05A-F1297D262177}" type="sibTrans" cxnId="{ACD2578F-5AC5-4070-8B71-3603ED12ECB9}">
      <dgm:prSet/>
      <dgm:spPr/>
      <dgm:t>
        <a:bodyPr/>
        <a:lstStyle/>
        <a:p>
          <a:endParaRPr lang="en-US"/>
        </a:p>
      </dgm:t>
    </dgm:pt>
    <dgm:pt modelId="{AB88141A-2274-44D5-8D9C-E859D23F9050}">
      <dgm:prSet>
        <dgm:style>
          <a:lnRef idx="0">
            <a:schemeClr val="accent6"/>
          </a:lnRef>
          <a:fillRef idx="3">
            <a:schemeClr val="accent6"/>
          </a:fillRef>
          <a:effectRef idx="3">
            <a:schemeClr val="accent6"/>
          </a:effectRef>
          <a:fontRef idx="minor">
            <a:schemeClr val="lt1"/>
          </a:fontRef>
        </dgm:style>
      </dgm:prSet>
      <dgm:spPr/>
      <dgm:t>
        <a:bodyPr/>
        <a:lstStyle/>
        <a:p>
          <a:r>
            <a:rPr lang="en-US" dirty="0"/>
            <a:t>Office Hours</a:t>
          </a:r>
        </a:p>
      </dgm:t>
    </dgm:pt>
    <dgm:pt modelId="{6454E611-463B-4F50-B3F4-1B5E37170EE9}" type="parTrans" cxnId="{766D7A18-DDBC-4BAA-8CBF-AA48FE37F526}">
      <dgm:prSet/>
      <dgm:spPr/>
      <dgm:t>
        <a:bodyPr/>
        <a:lstStyle/>
        <a:p>
          <a:endParaRPr lang="en-US"/>
        </a:p>
      </dgm:t>
    </dgm:pt>
    <dgm:pt modelId="{C8BF3F95-CA48-4419-9808-5D6D8B6E255B}" type="sibTrans" cxnId="{766D7A18-DDBC-4BAA-8CBF-AA48FE37F526}">
      <dgm:prSet/>
      <dgm:spPr/>
      <dgm:t>
        <a:bodyPr/>
        <a:lstStyle/>
        <a:p>
          <a:endParaRPr lang="en-US"/>
        </a:p>
      </dgm:t>
    </dgm:pt>
    <dgm:pt modelId="{FE57984D-6D9E-469F-91A7-4778F9A4F81A}">
      <dgm:prSet/>
      <dgm:spPr/>
      <dgm:t>
        <a:bodyPr/>
        <a:lstStyle/>
        <a:p>
          <a:r>
            <a:rPr lang="en-US" dirty="0"/>
            <a:t>Donor Retention</a:t>
          </a:r>
        </a:p>
      </dgm:t>
    </dgm:pt>
    <dgm:pt modelId="{8E866E8D-D471-4EAD-988E-A8C8D5AA19EA}" type="parTrans" cxnId="{ABBD8C3C-F04B-4831-82C6-F5DC139F54ED}">
      <dgm:prSet/>
      <dgm:spPr/>
      <dgm:t>
        <a:bodyPr/>
        <a:lstStyle/>
        <a:p>
          <a:endParaRPr lang="en-US"/>
        </a:p>
      </dgm:t>
    </dgm:pt>
    <dgm:pt modelId="{BB8560BB-4C69-4B98-A11A-D99C5A735DEB}" type="sibTrans" cxnId="{ABBD8C3C-F04B-4831-82C6-F5DC139F54ED}">
      <dgm:prSet/>
      <dgm:spPr/>
      <dgm:t>
        <a:bodyPr/>
        <a:lstStyle/>
        <a:p>
          <a:endParaRPr lang="en-US"/>
        </a:p>
      </dgm:t>
    </dgm:pt>
    <dgm:pt modelId="{9FDFF152-0335-4772-B114-A775A263B0DF}">
      <dgm:prSet>
        <dgm:style>
          <a:lnRef idx="0">
            <a:schemeClr val="accent6"/>
          </a:lnRef>
          <a:fillRef idx="3">
            <a:schemeClr val="accent6"/>
          </a:fillRef>
          <a:effectRef idx="3">
            <a:schemeClr val="accent6"/>
          </a:effectRef>
          <a:fontRef idx="minor">
            <a:schemeClr val="lt1"/>
          </a:fontRef>
        </dgm:style>
      </dgm:prSet>
      <dgm:spPr/>
      <dgm:t>
        <a:bodyPr/>
        <a:lstStyle/>
        <a:p>
          <a:r>
            <a:rPr lang="en-US" dirty="0"/>
            <a:t>Mentors</a:t>
          </a:r>
        </a:p>
      </dgm:t>
    </dgm:pt>
    <dgm:pt modelId="{B438FBF2-54BB-4724-86BE-14E7204F40DE}" type="parTrans" cxnId="{2E2F2F6A-99B2-4BB9-A055-8333D9509E5C}">
      <dgm:prSet/>
      <dgm:spPr/>
      <dgm:t>
        <a:bodyPr/>
        <a:lstStyle/>
        <a:p>
          <a:endParaRPr lang="en-US"/>
        </a:p>
      </dgm:t>
    </dgm:pt>
    <dgm:pt modelId="{3E27BA4B-616E-4EAD-8F0B-36CE327B554F}" type="sibTrans" cxnId="{2E2F2F6A-99B2-4BB9-A055-8333D9509E5C}">
      <dgm:prSet/>
      <dgm:spPr/>
      <dgm:t>
        <a:bodyPr/>
        <a:lstStyle/>
        <a:p>
          <a:endParaRPr lang="en-US"/>
        </a:p>
      </dgm:t>
    </dgm:pt>
    <dgm:pt modelId="{56F45824-0483-478F-BCAB-C973A282CC48}" type="pres">
      <dgm:prSet presAssocID="{2F2B8FC4-210D-4C81-8BFC-03A35E526530}" presName="diagram" presStyleCnt="0">
        <dgm:presLayoutVars>
          <dgm:dir/>
          <dgm:resizeHandles val="exact"/>
        </dgm:presLayoutVars>
      </dgm:prSet>
      <dgm:spPr/>
    </dgm:pt>
    <dgm:pt modelId="{611A3FDA-F571-4EC6-9C45-D96A098D121E}" type="pres">
      <dgm:prSet presAssocID="{8372AA24-B99E-4AB9-BF71-2321A4450D19}" presName="node" presStyleLbl="node1" presStyleIdx="0" presStyleCnt="11">
        <dgm:presLayoutVars>
          <dgm:bulletEnabled val="1"/>
        </dgm:presLayoutVars>
      </dgm:prSet>
      <dgm:spPr/>
    </dgm:pt>
    <dgm:pt modelId="{DFF8F6D4-4B71-4381-B644-1D4C603C2521}" type="pres">
      <dgm:prSet presAssocID="{19266EA5-EDF0-4021-8ED0-011589A0C5E5}" presName="sibTrans" presStyleCnt="0"/>
      <dgm:spPr/>
    </dgm:pt>
    <dgm:pt modelId="{9C5D2CD6-088C-494F-9D2A-0ECA051A2E81}" type="pres">
      <dgm:prSet presAssocID="{15433F61-79D1-4AC4-836D-E53AA5D491C4}" presName="node" presStyleLbl="node1" presStyleIdx="1" presStyleCnt="11">
        <dgm:presLayoutVars>
          <dgm:bulletEnabled val="1"/>
        </dgm:presLayoutVars>
      </dgm:prSet>
      <dgm:spPr/>
    </dgm:pt>
    <dgm:pt modelId="{722CF1CF-E117-423D-BCA1-C2E6C773590B}" type="pres">
      <dgm:prSet presAssocID="{1A02F34D-D33A-4F98-B05A-F1297D262177}" presName="sibTrans" presStyleCnt="0"/>
      <dgm:spPr/>
    </dgm:pt>
    <dgm:pt modelId="{23B9CB5E-A66B-4C0B-AFAC-39CDCE2D56C0}" type="pres">
      <dgm:prSet presAssocID="{E0BC566E-4226-476E-8A67-8F30A5B65768}" presName="node" presStyleLbl="node1" presStyleIdx="2" presStyleCnt="11">
        <dgm:presLayoutVars>
          <dgm:bulletEnabled val="1"/>
        </dgm:presLayoutVars>
      </dgm:prSet>
      <dgm:spPr/>
    </dgm:pt>
    <dgm:pt modelId="{477068DD-A66C-476C-8CEA-9058407CC147}" type="pres">
      <dgm:prSet presAssocID="{BE7FA0E0-9585-4DDA-82ED-D388412ACFF7}" presName="sibTrans" presStyleCnt="0"/>
      <dgm:spPr/>
    </dgm:pt>
    <dgm:pt modelId="{0784043A-C188-4486-A5F1-D1D72AE3119A}" type="pres">
      <dgm:prSet presAssocID="{FB702447-3C73-4840-9381-136704B2551B}" presName="node" presStyleLbl="node1" presStyleIdx="3" presStyleCnt="11">
        <dgm:presLayoutVars>
          <dgm:bulletEnabled val="1"/>
        </dgm:presLayoutVars>
      </dgm:prSet>
      <dgm:spPr/>
    </dgm:pt>
    <dgm:pt modelId="{B6F045F2-DBCE-4923-8FAB-D232C9CB590A}" type="pres">
      <dgm:prSet presAssocID="{0BC0E608-BE5F-4CF3-B578-3E0A91E60D58}" presName="sibTrans" presStyleCnt="0"/>
      <dgm:spPr/>
    </dgm:pt>
    <dgm:pt modelId="{352982F8-5F64-4AB9-AE08-8E6905678257}" type="pres">
      <dgm:prSet presAssocID="{941D9CF0-2126-435B-920F-BA7A514DB4DC}" presName="node" presStyleLbl="node1" presStyleIdx="4" presStyleCnt="11">
        <dgm:presLayoutVars>
          <dgm:bulletEnabled val="1"/>
        </dgm:presLayoutVars>
      </dgm:prSet>
      <dgm:spPr/>
    </dgm:pt>
    <dgm:pt modelId="{F08FAD55-762D-457F-BA7E-5971DD4F53BE}" type="pres">
      <dgm:prSet presAssocID="{205416A0-1636-4511-B780-CA58B81B23E1}" presName="sibTrans" presStyleCnt="0"/>
      <dgm:spPr/>
    </dgm:pt>
    <dgm:pt modelId="{57B0B834-57AE-4416-A355-557479074164}" type="pres">
      <dgm:prSet presAssocID="{5D23EA16-BA51-4F0F-808E-52DAF3E57A1C}" presName="node" presStyleLbl="node1" presStyleIdx="5" presStyleCnt="11">
        <dgm:presLayoutVars>
          <dgm:bulletEnabled val="1"/>
        </dgm:presLayoutVars>
      </dgm:prSet>
      <dgm:spPr/>
    </dgm:pt>
    <dgm:pt modelId="{18546B3F-1409-43AB-AAC2-E5E307ABA740}" type="pres">
      <dgm:prSet presAssocID="{667E2914-43E3-4074-9589-ACA50CA88CF2}" presName="sibTrans" presStyleCnt="0"/>
      <dgm:spPr/>
    </dgm:pt>
    <dgm:pt modelId="{1450FAB8-605B-4124-858C-7EDFA800E464}" type="pres">
      <dgm:prSet presAssocID="{FE57984D-6D9E-469F-91A7-4778F9A4F81A}" presName="node" presStyleLbl="node1" presStyleIdx="6" presStyleCnt="11">
        <dgm:presLayoutVars>
          <dgm:bulletEnabled val="1"/>
        </dgm:presLayoutVars>
      </dgm:prSet>
      <dgm:spPr/>
    </dgm:pt>
    <dgm:pt modelId="{CD1CFC25-9127-4194-86A3-E9B131749E15}" type="pres">
      <dgm:prSet presAssocID="{BB8560BB-4C69-4B98-A11A-D99C5A735DEB}" presName="sibTrans" presStyleCnt="0"/>
      <dgm:spPr/>
    </dgm:pt>
    <dgm:pt modelId="{13373695-1B1F-4062-A9EA-0592A6206717}" type="pres">
      <dgm:prSet presAssocID="{193ED293-2DB0-4DD6-A0C1-95A683663B46}" presName="node" presStyleLbl="node1" presStyleIdx="7" presStyleCnt="11">
        <dgm:presLayoutVars>
          <dgm:bulletEnabled val="1"/>
        </dgm:presLayoutVars>
      </dgm:prSet>
      <dgm:spPr/>
    </dgm:pt>
    <dgm:pt modelId="{98F9E544-618A-4CE8-9575-2367E46BA02E}" type="pres">
      <dgm:prSet presAssocID="{D78FFA4D-3202-4215-8C8A-AF72DE90A89D}" presName="sibTrans" presStyleCnt="0"/>
      <dgm:spPr/>
    </dgm:pt>
    <dgm:pt modelId="{843DD0AA-A05E-4DAE-8121-094D77CBA549}" type="pres">
      <dgm:prSet presAssocID="{7F078A93-FC98-4EA3-B896-1ED38F6E7D20}" presName="node" presStyleLbl="node1" presStyleIdx="8" presStyleCnt="11">
        <dgm:presLayoutVars>
          <dgm:bulletEnabled val="1"/>
        </dgm:presLayoutVars>
      </dgm:prSet>
      <dgm:spPr/>
    </dgm:pt>
    <dgm:pt modelId="{6E16EC38-86A5-444D-82FC-A8441D476A04}" type="pres">
      <dgm:prSet presAssocID="{C85C026D-FE83-47EF-AD52-E213EFF62EF0}" presName="sibTrans" presStyleCnt="0"/>
      <dgm:spPr/>
    </dgm:pt>
    <dgm:pt modelId="{37A1B07C-6C72-4FCB-ABCC-61A479B65B45}" type="pres">
      <dgm:prSet presAssocID="{AB88141A-2274-44D5-8D9C-E859D23F9050}" presName="node" presStyleLbl="node1" presStyleIdx="9" presStyleCnt="11">
        <dgm:presLayoutVars>
          <dgm:bulletEnabled val="1"/>
        </dgm:presLayoutVars>
      </dgm:prSet>
      <dgm:spPr/>
    </dgm:pt>
    <dgm:pt modelId="{BFBC3809-D1F2-42D8-9BD0-193A9F68BE98}" type="pres">
      <dgm:prSet presAssocID="{C8BF3F95-CA48-4419-9808-5D6D8B6E255B}" presName="sibTrans" presStyleCnt="0"/>
      <dgm:spPr/>
    </dgm:pt>
    <dgm:pt modelId="{0BFE5472-092C-4371-A797-BFF385AFE3AE}" type="pres">
      <dgm:prSet presAssocID="{9FDFF152-0335-4772-B114-A775A263B0DF}" presName="node" presStyleLbl="node1" presStyleIdx="10" presStyleCnt="11">
        <dgm:presLayoutVars>
          <dgm:bulletEnabled val="1"/>
        </dgm:presLayoutVars>
      </dgm:prSet>
      <dgm:spPr/>
    </dgm:pt>
  </dgm:ptLst>
  <dgm:cxnLst>
    <dgm:cxn modelId="{0B2D3E01-2271-4248-BD12-2A8889C9BE9F}" type="presOf" srcId="{941D9CF0-2126-435B-920F-BA7A514DB4DC}" destId="{352982F8-5F64-4AB9-AE08-8E6905678257}" srcOrd="0" destOrd="0" presId="urn:microsoft.com/office/officeart/2005/8/layout/default"/>
    <dgm:cxn modelId="{61199C11-2707-4F45-8000-93BFB967F07B}" srcId="{2F2B8FC4-210D-4C81-8BFC-03A35E526530}" destId="{7F078A93-FC98-4EA3-B896-1ED38F6E7D20}" srcOrd="8" destOrd="0" parTransId="{2B7017B1-00CD-4CE3-87C2-FED29D45F2B6}" sibTransId="{C85C026D-FE83-47EF-AD52-E213EFF62EF0}"/>
    <dgm:cxn modelId="{2D3D2B14-D010-4CF5-B6BB-950E8E66FDD2}" type="presOf" srcId="{E0BC566E-4226-476E-8A67-8F30A5B65768}" destId="{23B9CB5E-A66B-4C0B-AFAC-39CDCE2D56C0}" srcOrd="0" destOrd="0" presId="urn:microsoft.com/office/officeart/2005/8/layout/default"/>
    <dgm:cxn modelId="{766D7A18-DDBC-4BAA-8CBF-AA48FE37F526}" srcId="{2F2B8FC4-210D-4C81-8BFC-03A35E526530}" destId="{AB88141A-2274-44D5-8D9C-E859D23F9050}" srcOrd="9" destOrd="0" parTransId="{6454E611-463B-4F50-B3F4-1B5E37170EE9}" sibTransId="{C8BF3F95-CA48-4419-9808-5D6D8B6E255B}"/>
    <dgm:cxn modelId="{47B65628-EC50-4A62-BE76-35B95F5D789A}" type="presOf" srcId="{193ED293-2DB0-4DD6-A0C1-95A683663B46}" destId="{13373695-1B1F-4062-A9EA-0592A6206717}" srcOrd="0" destOrd="0" presId="urn:microsoft.com/office/officeart/2005/8/layout/default"/>
    <dgm:cxn modelId="{ABBD8C3C-F04B-4831-82C6-F5DC139F54ED}" srcId="{2F2B8FC4-210D-4C81-8BFC-03A35E526530}" destId="{FE57984D-6D9E-469F-91A7-4778F9A4F81A}" srcOrd="6" destOrd="0" parTransId="{8E866E8D-D471-4EAD-988E-A8C8D5AA19EA}" sibTransId="{BB8560BB-4C69-4B98-A11A-D99C5A735DEB}"/>
    <dgm:cxn modelId="{5BACA960-B91E-4658-BF50-B8D30B870669}" type="presOf" srcId="{15433F61-79D1-4AC4-836D-E53AA5D491C4}" destId="{9C5D2CD6-088C-494F-9D2A-0ECA051A2E81}" srcOrd="0" destOrd="0" presId="urn:microsoft.com/office/officeart/2005/8/layout/default"/>
    <dgm:cxn modelId="{8888FA41-3D5F-4B19-BF24-608D80D345CA}" type="presOf" srcId="{2F2B8FC4-210D-4C81-8BFC-03A35E526530}" destId="{56F45824-0483-478F-BCAB-C973A282CC48}" srcOrd="0" destOrd="0" presId="urn:microsoft.com/office/officeart/2005/8/layout/default"/>
    <dgm:cxn modelId="{FCDA4F45-D462-4BB7-8B86-458599EE647F}" srcId="{2F2B8FC4-210D-4C81-8BFC-03A35E526530}" destId="{5D23EA16-BA51-4F0F-808E-52DAF3E57A1C}" srcOrd="5" destOrd="0" parTransId="{AD1567EE-2616-49DE-AAD4-3793F1C19911}" sibTransId="{667E2914-43E3-4074-9589-ACA50CA88CF2}"/>
    <dgm:cxn modelId="{2E2F2F6A-99B2-4BB9-A055-8333D9509E5C}" srcId="{2F2B8FC4-210D-4C81-8BFC-03A35E526530}" destId="{9FDFF152-0335-4772-B114-A775A263B0DF}" srcOrd="10" destOrd="0" parTransId="{B438FBF2-54BB-4724-86BE-14E7204F40DE}" sibTransId="{3E27BA4B-616E-4EAD-8F0B-36CE327B554F}"/>
    <dgm:cxn modelId="{F3FB414B-92CA-4A67-8E99-3E6AF454FAB4}" type="presOf" srcId="{9FDFF152-0335-4772-B114-A775A263B0DF}" destId="{0BFE5472-092C-4371-A797-BFF385AFE3AE}" srcOrd="0" destOrd="0" presId="urn:microsoft.com/office/officeart/2005/8/layout/default"/>
    <dgm:cxn modelId="{60147950-F775-4571-8F98-E596ABC45056}" type="presOf" srcId="{FE57984D-6D9E-469F-91A7-4778F9A4F81A}" destId="{1450FAB8-605B-4124-858C-7EDFA800E464}" srcOrd="0" destOrd="0" presId="urn:microsoft.com/office/officeart/2005/8/layout/default"/>
    <dgm:cxn modelId="{7134D270-54FD-43EC-A47A-5BFD4BF01BE9}" srcId="{2F2B8FC4-210D-4C81-8BFC-03A35E526530}" destId="{941D9CF0-2126-435B-920F-BA7A514DB4DC}" srcOrd="4" destOrd="0" parTransId="{263C9857-D10E-4B5E-9F36-B4EA9EACA57A}" sibTransId="{205416A0-1636-4511-B780-CA58B81B23E1}"/>
    <dgm:cxn modelId="{0D73D054-5727-4879-8B7C-A840142F837A}" srcId="{2F2B8FC4-210D-4C81-8BFC-03A35E526530}" destId="{FB702447-3C73-4840-9381-136704B2551B}" srcOrd="3" destOrd="0" parTransId="{8A818423-75A8-470D-AA55-73AF03FCAE68}" sibTransId="{0BC0E608-BE5F-4CF3-B578-3E0A91E60D58}"/>
    <dgm:cxn modelId="{ACD2578F-5AC5-4070-8B71-3603ED12ECB9}" srcId="{2F2B8FC4-210D-4C81-8BFC-03A35E526530}" destId="{15433F61-79D1-4AC4-836D-E53AA5D491C4}" srcOrd="1" destOrd="0" parTransId="{EEA8AFC5-A634-42F7-AD6A-8C7741DDCA4D}" sibTransId="{1A02F34D-D33A-4F98-B05A-F1297D262177}"/>
    <dgm:cxn modelId="{FDE39499-69B2-4478-886D-0C5198EB75CE}" type="presOf" srcId="{8372AA24-B99E-4AB9-BF71-2321A4450D19}" destId="{611A3FDA-F571-4EC6-9C45-D96A098D121E}" srcOrd="0" destOrd="0" presId="urn:microsoft.com/office/officeart/2005/8/layout/default"/>
    <dgm:cxn modelId="{8F38FD9C-02C3-4D52-9BE9-8C42D98BF46E}" type="presOf" srcId="{5D23EA16-BA51-4F0F-808E-52DAF3E57A1C}" destId="{57B0B834-57AE-4416-A355-557479074164}" srcOrd="0" destOrd="0" presId="urn:microsoft.com/office/officeart/2005/8/layout/default"/>
    <dgm:cxn modelId="{6F8C49A2-E1D2-4877-86E2-CBC817C66D68}" type="presOf" srcId="{AB88141A-2274-44D5-8D9C-E859D23F9050}" destId="{37A1B07C-6C72-4FCB-ABCC-61A479B65B45}" srcOrd="0" destOrd="0" presId="urn:microsoft.com/office/officeart/2005/8/layout/default"/>
    <dgm:cxn modelId="{13369AB5-F77E-499F-879A-4ED3AD8264BE}" type="presOf" srcId="{7F078A93-FC98-4EA3-B896-1ED38F6E7D20}" destId="{843DD0AA-A05E-4DAE-8121-094D77CBA549}" srcOrd="0" destOrd="0" presId="urn:microsoft.com/office/officeart/2005/8/layout/default"/>
    <dgm:cxn modelId="{129AFBD8-061C-4014-A2DE-355CD938D364}" srcId="{2F2B8FC4-210D-4C81-8BFC-03A35E526530}" destId="{E0BC566E-4226-476E-8A67-8F30A5B65768}" srcOrd="2" destOrd="0" parTransId="{71ED2761-84A6-4BD5-B122-898F99496D1C}" sibTransId="{BE7FA0E0-9585-4DDA-82ED-D388412ACFF7}"/>
    <dgm:cxn modelId="{F63E7FDD-E6DA-463D-A6A3-CF7DF8CACCB3}" srcId="{2F2B8FC4-210D-4C81-8BFC-03A35E526530}" destId="{8372AA24-B99E-4AB9-BF71-2321A4450D19}" srcOrd="0" destOrd="0" parTransId="{ED626B7C-66E6-4D2F-B191-DA9B6D2A5626}" sibTransId="{19266EA5-EDF0-4021-8ED0-011589A0C5E5}"/>
    <dgm:cxn modelId="{950CA2E7-4FB2-4959-9669-6E83FF24CCDF}" srcId="{2F2B8FC4-210D-4C81-8BFC-03A35E526530}" destId="{193ED293-2DB0-4DD6-A0C1-95A683663B46}" srcOrd="7" destOrd="0" parTransId="{B489C625-8D76-461F-8243-A55FCE8FBD00}" sibTransId="{D78FFA4D-3202-4215-8C8A-AF72DE90A89D}"/>
    <dgm:cxn modelId="{63425EF0-9D4A-4C1E-9FD0-3C829F17887E}" type="presOf" srcId="{FB702447-3C73-4840-9381-136704B2551B}" destId="{0784043A-C188-4486-A5F1-D1D72AE3119A}" srcOrd="0" destOrd="0" presId="urn:microsoft.com/office/officeart/2005/8/layout/default"/>
    <dgm:cxn modelId="{C91D2B55-5603-413C-9837-D7ABE3138F11}" type="presParOf" srcId="{56F45824-0483-478F-BCAB-C973A282CC48}" destId="{611A3FDA-F571-4EC6-9C45-D96A098D121E}" srcOrd="0" destOrd="0" presId="urn:microsoft.com/office/officeart/2005/8/layout/default"/>
    <dgm:cxn modelId="{05D90684-EAFF-4958-B535-E91785BC0575}" type="presParOf" srcId="{56F45824-0483-478F-BCAB-C973A282CC48}" destId="{DFF8F6D4-4B71-4381-B644-1D4C603C2521}" srcOrd="1" destOrd="0" presId="urn:microsoft.com/office/officeart/2005/8/layout/default"/>
    <dgm:cxn modelId="{1993C592-3CC0-4432-A0A3-8F6D428E5030}" type="presParOf" srcId="{56F45824-0483-478F-BCAB-C973A282CC48}" destId="{9C5D2CD6-088C-494F-9D2A-0ECA051A2E81}" srcOrd="2" destOrd="0" presId="urn:microsoft.com/office/officeart/2005/8/layout/default"/>
    <dgm:cxn modelId="{A58C4E40-2A4B-49E7-821D-955635CE103B}" type="presParOf" srcId="{56F45824-0483-478F-BCAB-C973A282CC48}" destId="{722CF1CF-E117-423D-BCA1-C2E6C773590B}" srcOrd="3" destOrd="0" presId="urn:microsoft.com/office/officeart/2005/8/layout/default"/>
    <dgm:cxn modelId="{B245F3A3-8175-4D51-A530-05ED314983A4}" type="presParOf" srcId="{56F45824-0483-478F-BCAB-C973A282CC48}" destId="{23B9CB5E-A66B-4C0B-AFAC-39CDCE2D56C0}" srcOrd="4" destOrd="0" presId="urn:microsoft.com/office/officeart/2005/8/layout/default"/>
    <dgm:cxn modelId="{948161E4-1FA6-4EF2-966F-FC3B3319EF9B}" type="presParOf" srcId="{56F45824-0483-478F-BCAB-C973A282CC48}" destId="{477068DD-A66C-476C-8CEA-9058407CC147}" srcOrd="5" destOrd="0" presId="urn:microsoft.com/office/officeart/2005/8/layout/default"/>
    <dgm:cxn modelId="{EAC593D9-BEC2-4B95-8C69-279A7E99B365}" type="presParOf" srcId="{56F45824-0483-478F-BCAB-C973A282CC48}" destId="{0784043A-C188-4486-A5F1-D1D72AE3119A}" srcOrd="6" destOrd="0" presId="urn:microsoft.com/office/officeart/2005/8/layout/default"/>
    <dgm:cxn modelId="{A4204574-9BCF-41D4-8C1D-7301F9938732}" type="presParOf" srcId="{56F45824-0483-478F-BCAB-C973A282CC48}" destId="{B6F045F2-DBCE-4923-8FAB-D232C9CB590A}" srcOrd="7" destOrd="0" presId="urn:microsoft.com/office/officeart/2005/8/layout/default"/>
    <dgm:cxn modelId="{218AD519-65F5-4D48-B373-9B15DDFE5206}" type="presParOf" srcId="{56F45824-0483-478F-BCAB-C973A282CC48}" destId="{352982F8-5F64-4AB9-AE08-8E6905678257}" srcOrd="8" destOrd="0" presId="urn:microsoft.com/office/officeart/2005/8/layout/default"/>
    <dgm:cxn modelId="{B5052C09-D8F3-41A3-A2C7-15CE567E7CAA}" type="presParOf" srcId="{56F45824-0483-478F-BCAB-C973A282CC48}" destId="{F08FAD55-762D-457F-BA7E-5971DD4F53BE}" srcOrd="9" destOrd="0" presId="urn:microsoft.com/office/officeart/2005/8/layout/default"/>
    <dgm:cxn modelId="{57DAE452-C367-48FD-A2AE-35B6B821E692}" type="presParOf" srcId="{56F45824-0483-478F-BCAB-C973A282CC48}" destId="{57B0B834-57AE-4416-A355-557479074164}" srcOrd="10" destOrd="0" presId="urn:microsoft.com/office/officeart/2005/8/layout/default"/>
    <dgm:cxn modelId="{AE4395A4-E5DD-48E4-8556-4340E54003D3}" type="presParOf" srcId="{56F45824-0483-478F-BCAB-C973A282CC48}" destId="{18546B3F-1409-43AB-AAC2-E5E307ABA740}" srcOrd="11" destOrd="0" presId="urn:microsoft.com/office/officeart/2005/8/layout/default"/>
    <dgm:cxn modelId="{6B010CC3-8163-4AA4-86E2-60626760BDF7}" type="presParOf" srcId="{56F45824-0483-478F-BCAB-C973A282CC48}" destId="{1450FAB8-605B-4124-858C-7EDFA800E464}" srcOrd="12" destOrd="0" presId="urn:microsoft.com/office/officeart/2005/8/layout/default"/>
    <dgm:cxn modelId="{5ED2E57E-04D9-448A-BE24-BA056D045A07}" type="presParOf" srcId="{56F45824-0483-478F-BCAB-C973A282CC48}" destId="{CD1CFC25-9127-4194-86A3-E9B131749E15}" srcOrd="13" destOrd="0" presId="urn:microsoft.com/office/officeart/2005/8/layout/default"/>
    <dgm:cxn modelId="{361D82E3-CF91-4A1D-8801-2D9CA434B4E4}" type="presParOf" srcId="{56F45824-0483-478F-BCAB-C973A282CC48}" destId="{13373695-1B1F-4062-A9EA-0592A6206717}" srcOrd="14" destOrd="0" presId="urn:microsoft.com/office/officeart/2005/8/layout/default"/>
    <dgm:cxn modelId="{D885F360-A5BB-4A77-82BA-86FF7203C641}" type="presParOf" srcId="{56F45824-0483-478F-BCAB-C973A282CC48}" destId="{98F9E544-618A-4CE8-9575-2367E46BA02E}" srcOrd="15" destOrd="0" presId="urn:microsoft.com/office/officeart/2005/8/layout/default"/>
    <dgm:cxn modelId="{B2EA55BB-2E01-4383-9D00-64D56F230C97}" type="presParOf" srcId="{56F45824-0483-478F-BCAB-C973A282CC48}" destId="{843DD0AA-A05E-4DAE-8121-094D77CBA549}" srcOrd="16" destOrd="0" presId="urn:microsoft.com/office/officeart/2005/8/layout/default"/>
    <dgm:cxn modelId="{0021FD0B-CB90-4A24-8985-59F7FC721B2C}" type="presParOf" srcId="{56F45824-0483-478F-BCAB-C973A282CC48}" destId="{6E16EC38-86A5-444D-82FC-A8441D476A04}" srcOrd="17" destOrd="0" presId="urn:microsoft.com/office/officeart/2005/8/layout/default"/>
    <dgm:cxn modelId="{F43B925F-EFAF-4A63-9DBF-AB8F000D2FF6}" type="presParOf" srcId="{56F45824-0483-478F-BCAB-C973A282CC48}" destId="{37A1B07C-6C72-4FCB-ABCC-61A479B65B45}" srcOrd="18" destOrd="0" presId="urn:microsoft.com/office/officeart/2005/8/layout/default"/>
    <dgm:cxn modelId="{B7A3432D-3A1C-462A-B936-FB41BF8895FC}" type="presParOf" srcId="{56F45824-0483-478F-BCAB-C973A282CC48}" destId="{BFBC3809-D1F2-42D8-9BD0-193A9F68BE98}" srcOrd="19" destOrd="0" presId="urn:microsoft.com/office/officeart/2005/8/layout/default"/>
    <dgm:cxn modelId="{4F31760C-180A-4A0F-B62A-744B694875E4}" type="presParOf" srcId="{56F45824-0483-478F-BCAB-C973A282CC48}" destId="{0BFE5472-092C-4371-A797-BFF385AFE3AE}"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2B8FC4-210D-4C81-8BFC-03A35E526530}"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5A7FD9DE-DE89-4EFE-8B4B-6EAD600390AA}">
      <dgm:prSet/>
      <dgm:spPr/>
      <dgm:t>
        <a:bodyPr/>
        <a:lstStyle/>
        <a:p>
          <a:r>
            <a:rPr lang="en-US" dirty="0"/>
            <a:t>Accelerating Your Nonprofit Career</a:t>
          </a:r>
        </a:p>
      </dgm:t>
    </dgm:pt>
    <dgm:pt modelId="{9B763FAC-44B3-4294-8A90-7257E6284251}" type="parTrans" cxnId="{CBBF8543-D302-412B-9F38-CE3F00C890BF}">
      <dgm:prSet/>
      <dgm:spPr/>
      <dgm:t>
        <a:bodyPr/>
        <a:lstStyle/>
        <a:p>
          <a:endParaRPr lang="en-US"/>
        </a:p>
      </dgm:t>
    </dgm:pt>
    <dgm:pt modelId="{14547C76-A7A6-4B80-B06A-A98317F1D344}" type="sibTrans" cxnId="{CBBF8543-D302-412B-9F38-CE3F00C890BF}">
      <dgm:prSet/>
      <dgm:spPr/>
      <dgm:t>
        <a:bodyPr/>
        <a:lstStyle/>
        <a:p>
          <a:endParaRPr lang="en-US"/>
        </a:p>
      </dgm:t>
    </dgm:pt>
    <dgm:pt modelId="{FB702447-3C73-4840-9381-136704B2551B}">
      <dgm:prSet/>
      <dgm:spPr/>
      <dgm:t>
        <a:bodyPr/>
        <a:lstStyle/>
        <a:p>
          <a:r>
            <a:rPr lang="en-US" dirty="0"/>
            <a:t>Recruiting &amp; Retention</a:t>
          </a:r>
        </a:p>
      </dgm:t>
    </dgm:pt>
    <dgm:pt modelId="{8A818423-75A8-470D-AA55-73AF03FCAE68}" type="parTrans" cxnId="{0D73D054-5727-4879-8B7C-A840142F837A}">
      <dgm:prSet/>
      <dgm:spPr/>
      <dgm:t>
        <a:bodyPr/>
        <a:lstStyle/>
        <a:p>
          <a:endParaRPr lang="en-US"/>
        </a:p>
      </dgm:t>
    </dgm:pt>
    <dgm:pt modelId="{0BC0E608-BE5F-4CF3-B578-3E0A91E60D58}" type="sibTrans" cxnId="{0D73D054-5727-4879-8B7C-A840142F837A}">
      <dgm:prSet/>
      <dgm:spPr/>
      <dgm:t>
        <a:bodyPr/>
        <a:lstStyle/>
        <a:p>
          <a:endParaRPr lang="en-US"/>
        </a:p>
      </dgm:t>
    </dgm:pt>
    <dgm:pt modelId="{941D9CF0-2126-435B-920F-BA7A514DB4DC}">
      <dgm:prSet/>
      <dgm:spPr/>
      <dgm:t>
        <a:bodyPr/>
        <a:lstStyle/>
        <a:p>
          <a:r>
            <a:rPr lang="en-US" dirty="0"/>
            <a:t>Building Strong Teams</a:t>
          </a:r>
        </a:p>
      </dgm:t>
    </dgm:pt>
    <dgm:pt modelId="{263C9857-D10E-4B5E-9F36-B4EA9EACA57A}" type="parTrans" cxnId="{7134D270-54FD-43EC-A47A-5BFD4BF01BE9}">
      <dgm:prSet/>
      <dgm:spPr/>
      <dgm:t>
        <a:bodyPr/>
        <a:lstStyle/>
        <a:p>
          <a:endParaRPr lang="en-US"/>
        </a:p>
      </dgm:t>
    </dgm:pt>
    <dgm:pt modelId="{205416A0-1636-4511-B780-CA58B81B23E1}" type="sibTrans" cxnId="{7134D270-54FD-43EC-A47A-5BFD4BF01BE9}">
      <dgm:prSet/>
      <dgm:spPr/>
      <dgm:t>
        <a:bodyPr/>
        <a:lstStyle/>
        <a:p>
          <a:endParaRPr lang="en-US"/>
        </a:p>
      </dgm:t>
    </dgm:pt>
    <dgm:pt modelId="{94928E12-BC8A-459B-867F-B42D284B00D1}">
      <dgm:prSet/>
      <dgm:spPr/>
      <dgm:t>
        <a:bodyPr/>
        <a:lstStyle/>
        <a:p>
          <a:r>
            <a:rPr lang="en-US" dirty="0"/>
            <a:t>Board Development</a:t>
          </a:r>
        </a:p>
      </dgm:t>
    </dgm:pt>
    <dgm:pt modelId="{09BC9BAF-081C-46D4-AED1-B2E6B2B2F289}" type="parTrans" cxnId="{D4CCC8D8-E6CB-4C95-AFBC-3BE5232022BF}">
      <dgm:prSet/>
      <dgm:spPr/>
      <dgm:t>
        <a:bodyPr/>
        <a:lstStyle/>
        <a:p>
          <a:endParaRPr lang="en-US"/>
        </a:p>
      </dgm:t>
    </dgm:pt>
    <dgm:pt modelId="{ADB78AA5-5A85-4CC0-B4FF-87763EAFBDAF}" type="sibTrans" cxnId="{D4CCC8D8-E6CB-4C95-AFBC-3BE5232022BF}">
      <dgm:prSet/>
      <dgm:spPr/>
      <dgm:t>
        <a:bodyPr/>
        <a:lstStyle/>
        <a:p>
          <a:endParaRPr lang="en-US"/>
        </a:p>
      </dgm:t>
    </dgm:pt>
    <dgm:pt modelId="{09FB335A-36E5-45B5-BE2F-ED966ED58BB6}">
      <dgm:prSet/>
      <dgm:spPr/>
      <dgm:t>
        <a:bodyPr/>
        <a:lstStyle/>
        <a:p>
          <a:r>
            <a:rPr lang="en-US" dirty="0"/>
            <a:t>Preventing Burnout</a:t>
          </a:r>
        </a:p>
      </dgm:t>
    </dgm:pt>
    <dgm:pt modelId="{74CBF0BF-AB9F-49F4-9C1F-591B7117229A}" type="parTrans" cxnId="{874DB5A6-50F1-4C64-B02D-EDB127ABDFC7}">
      <dgm:prSet/>
      <dgm:spPr/>
      <dgm:t>
        <a:bodyPr/>
        <a:lstStyle/>
        <a:p>
          <a:endParaRPr lang="en-US"/>
        </a:p>
      </dgm:t>
    </dgm:pt>
    <dgm:pt modelId="{A085CF9E-075F-4C65-92D1-9E2E030F4479}" type="sibTrans" cxnId="{874DB5A6-50F1-4C64-B02D-EDB127ABDFC7}">
      <dgm:prSet/>
      <dgm:spPr/>
      <dgm:t>
        <a:bodyPr/>
        <a:lstStyle/>
        <a:p>
          <a:endParaRPr lang="en-US"/>
        </a:p>
      </dgm:t>
    </dgm:pt>
    <dgm:pt modelId="{733DF711-D08C-431D-9B5B-A204A4C92F9C}">
      <dgm:prSet/>
      <dgm:spPr/>
      <dgm:t>
        <a:bodyPr/>
        <a:lstStyle/>
        <a:p>
          <a:r>
            <a:rPr lang="en-US" dirty="0"/>
            <a:t>DEI Resources</a:t>
          </a:r>
        </a:p>
      </dgm:t>
    </dgm:pt>
    <dgm:pt modelId="{F8D4D3FF-AE81-47D8-9A0B-096725B5589D}" type="parTrans" cxnId="{E4BB57F3-D766-4495-A378-B399B22A2D7D}">
      <dgm:prSet/>
      <dgm:spPr/>
      <dgm:t>
        <a:bodyPr/>
        <a:lstStyle/>
        <a:p>
          <a:endParaRPr lang="en-US"/>
        </a:p>
      </dgm:t>
    </dgm:pt>
    <dgm:pt modelId="{7B75A689-2F89-4675-AA07-A0ECF33159F4}" type="sibTrans" cxnId="{E4BB57F3-D766-4495-A378-B399B22A2D7D}">
      <dgm:prSet/>
      <dgm:spPr/>
      <dgm:t>
        <a:bodyPr/>
        <a:lstStyle/>
        <a:p>
          <a:endParaRPr lang="en-US"/>
        </a:p>
      </dgm:t>
    </dgm:pt>
    <dgm:pt modelId="{FA501C33-C3C0-45A5-B30E-47147D1A9646}">
      <dgm:prSet/>
      <dgm:spPr/>
      <dgm:t>
        <a:bodyPr/>
        <a:lstStyle/>
        <a:p>
          <a:r>
            <a:rPr lang="en-US" dirty="0"/>
            <a:t>Pitching to the Media</a:t>
          </a:r>
        </a:p>
      </dgm:t>
    </dgm:pt>
    <dgm:pt modelId="{D5A897F4-053F-4053-AE2E-6CD2A4764D28}" type="parTrans" cxnId="{A89E22A6-EEFF-4B60-B793-E8AD545080A6}">
      <dgm:prSet/>
      <dgm:spPr/>
      <dgm:t>
        <a:bodyPr/>
        <a:lstStyle/>
        <a:p>
          <a:endParaRPr lang="en-US"/>
        </a:p>
      </dgm:t>
    </dgm:pt>
    <dgm:pt modelId="{235DD4E7-5447-4D7C-9E06-72FC1855FC4C}" type="sibTrans" cxnId="{A89E22A6-EEFF-4B60-B793-E8AD545080A6}">
      <dgm:prSet/>
      <dgm:spPr/>
      <dgm:t>
        <a:bodyPr/>
        <a:lstStyle/>
        <a:p>
          <a:endParaRPr lang="en-US"/>
        </a:p>
      </dgm:t>
    </dgm:pt>
    <dgm:pt modelId="{69D51CC5-3897-4D5B-A5E1-0A88E62FA21E}" type="pres">
      <dgm:prSet presAssocID="{2F2B8FC4-210D-4C81-8BFC-03A35E526530}" presName="Name0" presStyleCnt="0">
        <dgm:presLayoutVars>
          <dgm:dir/>
          <dgm:resizeHandles val="exact"/>
        </dgm:presLayoutVars>
      </dgm:prSet>
      <dgm:spPr/>
    </dgm:pt>
    <dgm:pt modelId="{3726E168-B916-433B-B405-68DCB811DC1B}" type="pres">
      <dgm:prSet presAssocID="{5A7FD9DE-DE89-4EFE-8B4B-6EAD600390AA}" presName="node" presStyleLbl="node1" presStyleIdx="0" presStyleCnt="7">
        <dgm:presLayoutVars>
          <dgm:bulletEnabled val="1"/>
        </dgm:presLayoutVars>
      </dgm:prSet>
      <dgm:spPr/>
    </dgm:pt>
    <dgm:pt modelId="{D9CBD6C6-B93E-46BD-9241-4440AD27C9F7}" type="pres">
      <dgm:prSet presAssocID="{14547C76-A7A6-4B80-B06A-A98317F1D344}" presName="sibTrans" presStyleLbl="sibTrans1D1" presStyleIdx="0" presStyleCnt="6"/>
      <dgm:spPr/>
    </dgm:pt>
    <dgm:pt modelId="{1D801024-03F6-461E-AEB8-3149D88FD84F}" type="pres">
      <dgm:prSet presAssocID="{14547C76-A7A6-4B80-B06A-A98317F1D344}" presName="connectorText" presStyleLbl="sibTrans1D1" presStyleIdx="0" presStyleCnt="6"/>
      <dgm:spPr/>
    </dgm:pt>
    <dgm:pt modelId="{1B04B908-216A-4F61-8396-ABD501074F4B}" type="pres">
      <dgm:prSet presAssocID="{FB702447-3C73-4840-9381-136704B2551B}" presName="node" presStyleLbl="node1" presStyleIdx="1" presStyleCnt="7">
        <dgm:presLayoutVars>
          <dgm:bulletEnabled val="1"/>
        </dgm:presLayoutVars>
      </dgm:prSet>
      <dgm:spPr/>
    </dgm:pt>
    <dgm:pt modelId="{59079E38-1E53-4355-B067-8E0546AAE68F}" type="pres">
      <dgm:prSet presAssocID="{0BC0E608-BE5F-4CF3-B578-3E0A91E60D58}" presName="sibTrans" presStyleLbl="sibTrans1D1" presStyleIdx="1" presStyleCnt="6"/>
      <dgm:spPr/>
    </dgm:pt>
    <dgm:pt modelId="{2D2D4CF9-28D1-4DA3-86B1-AEB4C15C244B}" type="pres">
      <dgm:prSet presAssocID="{0BC0E608-BE5F-4CF3-B578-3E0A91E60D58}" presName="connectorText" presStyleLbl="sibTrans1D1" presStyleIdx="1" presStyleCnt="6"/>
      <dgm:spPr/>
    </dgm:pt>
    <dgm:pt modelId="{A2F6A237-2B77-47C1-BE4B-151DDC87BC5F}" type="pres">
      <dgm:prSet presAssocID="{941D9CF0-2126-435B-920F-BA7A514DB4DC}" presName="node" presStyleLbl="node1" presStyleIdx="2" presStyleCnt="7">
        <dgm:presLayoutVars>
          <dgm:bulletEnabled val="1"/>
        </dgm:presLayoutVars>
      </dgm:prSet>
      <dgm:spPr/>
    </dgm:pt>
    <dgm:pt modelId="{6DD64471-D8B6-4EB1-A8F3-0C88BA6706D3}" type="pres">
      <dgm:prSet presAssocID="{205416A0-1636-4511-B780-CA58B81B23E1}" presName="sibTrans" presStyleLbl="sibTrans1D1" presStyleIdx="2" presStyleCnt="6"/>
      <dgm:spPr/>
    </dgm:pt>
    <dgm:pt modelId="{304EFDAB-F99E-4743-A06D-F378FD220BC2}" type="pres">
      <dgm:prSet presAssocID="{205416A0-1636-4511-B780-CA58B81B23E1}" presName="connectorText" presStyleLbl="sibTrans1D1" presStyleIdx="2" presStyleCnt="6"/>
      <dgm:spPr/>
    </dgm:pt>
    <dgm:pt modelId="{26C2D3AE-00F0-4538-930A-6E24EAF0D631}" type="pres">
      <dgm:prSet presAssocID="{94928E12-BC8A-459B-867F-B42D284B00D1}" presName="node" presStyleLbl="node1" presStyleIdx="3" presStyleCnt="7">
        <dgm:presLayoutVars>
          <dgm:bulletEnabled val="1"/>
        </dgm:presLayoutVars>
      </dgm:prSet>
      <dgm:spPr/>
    </dgm:pt>
    <dgm:pt modelId="{E8228121-74A3-482E-8003-DAE91B3B04AD}" type="pres">
      <dgm:prSet presAssocID="{ADB78AA5-5A85-4CC0-B4FF-87763EAFBDAF}" presName="sibTrans" presStyleLbl="sibTrans1D1" presStyleIdx="3" presStyleCnt="6"/>
      <dgm:spPr/>
    </dgm:pt>
    <dgm:pt modelId="{D240A042-5D3D-4609-A70B-77FDA6AE09C1}" type="pres">
      <dgm:prSet presAssocID="{ADB78AA5-5A85-4CC0-B4FF-87763EAFBDAF}" presName="connectorText" presStyleLbl="sibTrans1D1" presStyleIdx="3" presStyleCnt="6"/>
      <dgm:spPr/>
    </dgm:pt>
    <dgm:pt modelId="{6DE640D3-BD78-4951-BE68-7FD0B581F807}" type="pres">
      <dgm:prSet presAssocID="{09FB335A-36E5-45B5-BE2F-ED966ED58BB6}" presName="node" presStyleLbl="node1" presStyleIdx="4" presStyleCnt="7">
        <dgm:presLayoutVars>
          <dgm:bulletEnabled val="1"/>
        </dgm:presLayoutVars>
      </dgm:prSet>
      <dgm:spPr/>
    </dgm:pt>
    <dgm:pt modelId="{844F124E-7DEE-4F82-8985-859C8035DE45}" type="pres">
      <dgm:prSet presAssocID="{A085CF9E-075F-4C65-92D1-9E2E030F4479}" presName="sibTrans" presStyleLbl="sibTrans1D1" presStyleIdx="4" presStyleCnt="6"/>
      <dgm:spPr/>
    </dgm:pt>
    <dgm:pt modelId="{1345075B-FB4A-4150-AE7A-279464DF9827}" type="pres">
      <dgm:prSet presAssocID="{A085CF9E-075F-4C65-92D1-9E2E030F4479}" presName="connectorText" presStyleLbl="sibTrans1D1" presStyleIdx="4" presStyleCnt="6"/>
      <dgm:spPr/>
    </dgm:pt>
    <dgm:pt modelId="{5C433A52-DED2-4439-A93F-987602C2ACAA}" type="pres">
      <dgm:prSet presAssocID="{FA501C33-C3C0-45A5-B30E-47147D1A9646}" presName="node" presStyleLbl="node1" presStyleIdx="5" presStyleCnt="7">
        <dgm:presLayoutVars>
          <dgm:bulletEnabled val="1"/>
        </dgm:presLayoutVars>
      </dgm:prSet>
      <dgm:spPr/>
    </dgm:pt>
    <dgm:pt modelId="{D11936A7-4D5D-4F5A-92C2-5CE863155BCD}" type="pres">
      <dgm:prSet presAssocID="{235DD4E7-5447-4D7C-9E06-72FC1855FC4C}" presName="sibTrans" presStyleLbl="sibTrans1D1" presStyleIdx="5" presStyleCnt="6"/>
      <dgm:spPr/>
    </dgm:pt>
    <dgm:pt modelId="{865BBEE5-BCB8-439F-A1AE-1CD80E4929DF}" type="pres">
      <dgm:prSet presAssocID="{235DD4E7-5447-4D7C-9E06-72FC1855FC4C}" presName="connectorText" presStyleLbl="sibTrans1D1" presStyleIdx="5" presStyleCnt="6"/>
      <dgm:spPr/>
    </dgm:pt>
    <dgm:pt modelId="{6592C071-BCD0-42EB-A222-6706288C7939}" type="pres">
      <dgm:prSet presAssocID="{733DF711-D08C-431D-9B5B-A204A4C92F9C}" presName="node" presStyleLbl="node1" presStyleIdx="6" presStyleCnt="7">
        <dgm:presLayoutVars>
          <dgm:bulletEnabled val="1"/>
        </dgm:presLayoutVars>
      </dgm:prSet>
      <dgm:spPr/>
    </dgm:pt>
  </dgm:ptLst>
  <dgm:cxnLst>
    <dgm:cxn modelId="{1789B805-7017-48B7-9477-17A5FB331547}" type="presOf" srcId="{FA501C33-C3C0-45A5-B30E-47147D1A9646}" destId="{5C433A52-DED2-4439-A93F-987602C2ACAA}" srcOrd="0" destOrd="0" presId="urn:microsoft.com/office/officeart/2016/7/layout/RepeatingBendingProcessNew"/>
    <dgm:cxn modelId="{64BBC818-2BB9-4B7E-835D-8DA7441FECDF}" type="presOf" srcId="{A085CF9E-075F-4C65-92D1-9E2E030F4479}" destId="{844F124E-7DEE-4F82-8985-859C8035DE45}" srcOrd="0" destOrd="0" presId="urn:microsoft.com/office/officeart/2016/7/layout/RepeatingBendingProcessNew"/>
    <dgm:cxn modelId="{ABCBF918-912A-4A33-8AEA-227B12F88C56}" type="presOf" srcId="{94928E12-BC8A-459B-867F-B42D284B00D1}" destId="{26C2D3AE-00F0-4538-930A-6E24EAF0D631}" srcOrd="0" destOrd="0" presId="urn:microsoft.com/office/officeart/2016/7/layout/RepeatingBendingProcessNew"/>
    <dgm:cxn modelId="{CBBF8543-D302-412B-9F38-CE3F00C890BF}" srcId="{2F2B8FC4-210D-4C81-8BFC-03A35E526530}" destId="{5A7FD9DE-DE89-4EFE-8B4B-6EAD600390AA}" srcOrd="0" destOrd="0" parTransId="{9B763FAC-44B3-4294-8A90-7257E6284251}" sibTransId="{14547C76-A7A6-4B80-B06A-A98317F1D344}"/>
    <dgm:cxn modelId="{A6742649-1B06-4977-A6E8-0AC4FBD38A3F}" type="presOf" srcId="{14547C76-A7A6-4B80-B06A-A98317F1D344}" destId="{D9CBD6C6-B93E-46BD-9241-4440AD27C9F7}" srcOrd="0" destOrd="0" presId="urn:microsoft.com/office/officeart/2016/7/layout/RepeatingBendingProcessNew"/>
    <dgm:cxn modelId="{7134D270-54FD-43EC-A47A-5BFD4BF01BE9}" srcId="{2F2B8FC4-210D-4C81-8BFC-03A35E526530}" destId="{941D9CF0-2126-435B-920F-BA7A514DB4DC}" srcOrd="2" destOrd="0" parTransId="{263C9857-D10E-4B5E-9F36-B4EA9EACA57A}" sibTransId="{205416A0-1636-4511-B780-CA58B81B23E1}"/>
    <dgm:cxn modelId="{0D73D054-5727-4879-8B7C-A840142F837A}" srcId="{2F2B8FC4-210D-4C81-8BFC-03A35E526530}" destId="{FB702447-3C73-4840-9381-136704B2551B}" srcOrd="1" destOrd="0" parTransId="{8A818423-75A8-470D-AA55-73AF03FCAE68}" sibTransId="{0BC0E608-BE5F-4CF3-B578-3E0A91E60D58}"/>
    <dgm:cxn modelId="{D16AB757-EFC2-4771-8D54-86239B42A753}" type="presOf" srcId="{FB702447-3C73-4840-9381-136704B2551B}" destId="{1B04B908-216A-4F61-8396-ABD501074F4B}" srcOrd="0" destOrd="0" presId="urn:microsoft.com/office/officeart/2016/7/layout/RepeatingBendingProcessNew"/>
    <dgm:cxn modelId="{6A54077F-7FA7-46A2-82AF-0B22F2E07974}" type="presOf" srcId="{2F2B8FC4-210D-4C81-8BFC-03A35E526530}" destId="{69D51CC5-3897-4D5B-A5E1-0A88E62FA21E}" srcOrd="0" destOrd="0" presId="urn:microsoft.com/office/officeart/2016/7/layout/RepeatingBendingProcessNew"/>
    <dgm:cxn modelId="{36766F9E-32B6-4E03-916A-D79A02803A3D}" type="presOf" srcId="{14547C76-A7A6-4B80-B06A-A98317F1D344}" destId="{1D801024-03F6-461E-AEB8-3149D88FD84F}" srcOrd="1" destOrd="0" presId="urn:microsoft.com/office/officeart/2016/7/layout/RepeatingBendingProcessNew"/>
    <dgm:cxn modelId="{61CA01A5-6D2D-4FB7-8E29-03D98F00BFAA}" type="presOf" srcId="{235DD4E7-5447-4D7C-9E06-72FC1855FC4C}" destId="{865BBEE5-BCB8-439F-A1AE-1CD80E4929DF}" srcOrd="1" destOrd="0" presId="urn:microsoft.com/office/officeart/2016/7/layout/RepeatingBendingProcessNew"/>
    <dgm:cxn modelId="{A89E22A6-EEFF-4B60-B793-E8AD545080A6}" srcId="{2F2B8FC4-210D-4C81-8BFC-03A35E526530}" destId="{FA501C33-C3C0-45A5-B30E-47147D1A9646}" srcOrd="5" destOrd="0" parTransId="{D5A897F4-053F-4053-AE2E-6CD2A4764D28}" sibTransId="{235DD4E7-5447-4D7C-9E06-72FC1855FC4C}"/>
    <dgm:cxn modelId="{874DB5A6-50F1-4C64-B02D-EDB127ABDFC7}" srcId="{2F2B8FC4-210D-4C81-8BFC-03A35E526530}" destId="{09FB335A-36E5-45B5-BE2F-ED966ED58BB6}" srcOrd="4" destOrd="0" parTransId="{74CBF0BF-AB9F-49F4-9C1F-591B7117229A}" sibTransId="{A085CF9E-075F-4C65-92D1-9E2E030F4479}"/>
    <dgm:cxn modelId="{15E80AB6-D622-46FB-96F7-A90B2EBC857F}" type="presOf" srcId="{941D9CF0-2126-435B-920F-BA7A514DB4DC}" destId="{A2F6A237-2B77-47C1-BE4B-151DDC87BC5F}" srcOrd="0" destOrd="0" presId="urn:microsoft.com/office/officeart/2016/7/layout/RepeatingBendingProcessNew"/>
    <dgm:cxn modelId="{B3DA98B8-FEDA-4ED1-8612-401DC913D6B1}" type="presOf" srcId="{ADB78AA5-5A85-4CC0-B4FF-87763EAFBDAF}" destId="{E8228121-74A3-482E-8003-DAE91B3B04AD}" srcOrd="0" destOrd="0" presId="urn:microsoft.com/office/officeart/2016/7/layout/RepeatingBendingProcessNew"/>
    <dgm:cxn modelId="{5BDA43BC-2B75-4E16-B4D5-64584C5518CD}" type="presOf" srcId="{733DF711-D08C-431D-9B5B-A204A4C92F9C}" destId="{6592C071-BCD0-42EB-A222-6706288C7939}" srcOrd="0" destOrd="0" presId="urn:microsoft.com/office/officeart/2016/7/layout/RepeatingBendingProcessNew"/>
    <dgm:cxn modelId="{267804CF-9BF6-414C-883D-0F800D4EE70C}" type="presOf" srcId="{ADB78AA5-5A85-4CC0-B4FF-87763EAFBDAF}" destId="{D240A042-5D3D-4609-A70B-77FDA6AE09C1}" srcOrd="1" destOrd="0" presId="urn:microsoft.com/office/officeart/2016/7/layout/RepeatingBendingProcessNew"/>
    <dgm:cxn modelId="{7E263BD2-C3E4-4CB3-9A7A-CD1E780D904A}" type="presOf" srcId="{A085CF9E-075F-4C65-92D1-9E2E030F4479}" destId="{1345075B-FB4A-4150-AE7A-279464DF9827}" srcOrd="1" destOrd="0" presId="urn:microsoft.com/office/officeart/2016/7/layout/RepeatingBendingProcessNew"/>
    <dgm:cxn modelId="{D4CCC8D8-E6CB-4C95-AFBC-3BE5232022BF}" srcId="{2F2B8FC4-210D-4C81-8BFC-03A35E526530}" destId="{94928E12-BC8A-459B-867F-B42D284B00D1}" srcOrd="3" destOrd="0" parTransId="{09BC9BAF-081C-46D4-AED1-B2E6B2B2F289}" sibTransId="{ADB78AA5-5A85-4CC0-B4FF-87763EAFBDAF}"/>
    <dgm:cxn modelId="{12E6D7DD-08FE-4CE9-A378-BADA92C24CD1}" type="presOf" srcId="{205416A0-1636-4511-B780-CA58B81B23E1}" destId="{304EFDAB-F99E-4743-A06D-F378FD220BC2}" srcOrd="1" destOrd="0" presId="urn:microsoft.com/office/officeart/2016/7/layout/RepeatingBendingProcessNew"/>
    <dgm:cxn modelId="{4CED9BE8-22F6-407B-88B5-D210830EA407}" type="presOf" srcId="{09FB335A-36E5-45B5-BE2F-ED966ED58BB6}" destId="{6DE640D3-BD78-4951-BE68-7FD0B581F807}" srcOrd="0" destOrd="0" presId="urn:microsoft.com/office/officeart/2016/7/layout/RepeatingBendingProcessNew"/>
    <dgm:cxn modelId="{9E3A58F0-9833-42BF-B2F3-91D3EEAF786F}" type="presOf" srcId="{5A7FD9DE-DE89-4EFE-8B4B-6EAD600390AA}" destId="{3726E168-B916-433B-B405-68DCB811DC1B}" srcOrd="0" destOrd="0" presId="urn:microsoft.com/office/officeart/2016/7/layout/RepeatingBendingProcessNew"/>
    <dgm:cxn modelId="{E770ACF1-912C-4B36-A001-CFD0E254C378}" type="presOf" srcId="{205416A0-1636-4511-B780-CA58B81B23E1}" destId="{6DD64471-D8B6-4EB1-A8F3-0C88BA6706D3}" srcOrd="0" destOrd="0" presId="urn:microsoft.com/office/officeart/2016/7/layout/RepeatingBendingProcessNew"/>
    <dgm:cxn modelId="{78EB25F3-2DE9-4988-A0A3-31F2E46CB70C}" type="presOf" srcId="{0BC0E608-BE5F-4CF3-B578-3E0A91E60D58}" destId="{59079E38-1E53-4355-B067-8E0546AAE68F}" srcOrd="0" destOrd="0" presId="urn:microsoft.com/office/officeart/2016/7/layout/RepeatingBendingProcessNew"/>
    <dgm:cxn modelId="{E4BB57F3-D766-4495-A378-B399B22A2D7D}" srcId="{2F2B8FC4-210D-4C81-8BFC-03A35E526530}" destId="{733DF711-D08C-431D-9B5B-A204A4C92F9C}" srcOrd="6" destOrd="0" parTransId="{F8D4D3FF-AE81-47D8-9A0B-096725B5589D}" sibTransId="{7B75A689-2F89-4675-AA07-A0ECF33159F4}"/>
    <dgm:cxn modelId="{0DAD8CF6-F5F5-4DD5-8C42-512F26318901}" type="presOf" srcId="{235DD4E7-5447-4D7C-9E06-72FC1855FC4C}" destId="{D11936A7-4D5D-4F5A-92C2-5CE863155BCD}" srcOrd="0" destOrd="0" presId="urn:microsoft.com/office/officeart/2016/7/layout/RepeatingBendingProcessNew"/>
    <dgm:cxn modelId="{6244D4F6-45D2-48E0-B596-188AD7C23BDF}" type="presOf" srcId="{0BC0E608-BE5F-4CF3-B578-3E0A91E60D58}" destId="{2D2D4CF9-28D1-4DA3-86B1-AEB4C15C244B}" srcOrd="1" destOrd="0" presId="urn:microsoft.com/office/officeart/2016/7/layout/RepeatingBendingProcessNew"/>
    <dgm:cxn modelId="{7331BC2F-67C7-48DF-9A33-EC3DA275FBCB}" type="presParOf" srcId="{69D51CC5-3897-4D5B-A5E1-0A88E62FA21E}" destId="{3726E168-B916-433B-B405-68DCB811DC1B}" srcOrd="0" destOrd="0" presId="urn:microsoft.com/office/officeart/2016/7/layout/RepeatingBendingProcessNew"/>
    <dgm:cxn modelId="{692BA235-74DF-4DAB-AED5-F12DF17CD0A0}" type="presParOf" srcId="{69D51CC5-3897-4D5B-A5E1-0A88E62FA21E}" destId="{D9CBD6C6-B93E-46BD-9241-4440AD27C9F7}" srcOrd="1" destOrd="0" presId="urn:microsoft.com/office/officeart/2016/7/layout/RepeatingBendingProcessNew"/>
    <dgm:cxn modelId="{E2260D70-1F66-4364-A281-0961BBA2A7FD}" type="presParOf" srcId="{D9CBD6C6-B93E-46BD-9241-4440AD27C9F7}" destId="{1D801024-03F6-461E-AEB8-3149D88FD84F}" srcOrd="0" destOrd="0" presId="urn:microsoft.com/office/officeart/2016/7/layout/RepeatingBendingProcessNew"/>
    <dgm:cxn modelId="{BFDDADC2-9F12-4F70-A327-9EECEF5FC159}" type="presParOf" srcId="{69D51CC5-3897-4D5B-A5E1-0A88E62FA21E}" destId="{1B04B908-216A-4F61-8396-ABD501074F4B}" srcOrd="2" destOrd="0" presId="urn:microsoft.com/office/officeart/2016/7/layout/RepeatingBendingProcessNew"/>
    <dgm:cxn modelId="{2C162AC7-C521-4524-BDD7-1546CF6B3B46}" type="presParOf" srcId="{69D51CC5-3897-4D5B-A5E1-0A88E62FA21E}" destId="{59079E38-1E53-4355-B067-8E0546AAE68F}" srcOrd="3" destOrd="0" presId="urn:microsoft.com/office/officeart/2016/7/layout/RepeatingBendingProcessNew"/>
    <dgm:cxn modelId="{39CC67C9-E481-49A3-968D-9BF8EB19BAF8}" type="presParOf" srcId="{59079E38-1E53-4355-B067-8E0546AAE68F}" destId="{2D2D4CF9-28D1-4DA3-86B1-AEB4C15C244B}" srcOrd="0" destOrd="0" presId="urn:microsoft.com/office/officeart/2016/7/layout/RepeatingBendingProcessNew"/>
    <dgm:cxn modelId="{084244BE-E564-4A4D-83E5-FCBCDF473C78}" type="presParOf" srcId="{69D51CC5-3897-4D5B-A5E1-0A88E62FA21E}" destId="{A2F6A237-2B77-47C1-BE4B-151DDC87BC5F}" srcOrd="4" destOrd="0" presId="urn:microsoft.com/office/officeart/2016/7/layout/RepeatingBendingProcessNew"/>
    <dgm:cxn modelId="{B2BC9BCD-3E4D-4098-BF9D-1E712E164118}" type="presParOf" srcId="{69D51CC5-3897-4D5B-A5E1-0A88E62FA21E}" destId="{6DD64471-D8B6-4EB1-A8F3-0C88BA6706D3}" srcOrd="5" destOrd="0" presId="urn:microsoft.com/office/officeart/2016/7/layout/RepeatingBendingProcessNew"/>
    <dgm:cxn modelId="{057D15DB-E99A-497F-A028-5C4C0E824034}" type="presParOf" srcId="{6DD64471-D8B6-4EB1-A8F3-0C88BA6706D3}" destId="{304EFDAB-F99E-4743-A06D-F378FD220BC2}" srcOrd="0" destOrd="0" presId="urn:microsoft.com/office/officeart/2016/7/layout/RepeatingBendingProcessNew"/>
    <dgm:cxn modelId="{1D6B1DEB-2D69-4837-9A98-43152AA7A1E8}" type="presParOf" srcId="{69D51CC5-3897-4D5B-A5E1-0A88E62FA21E}" destId="{26C2D3AE-00F0-4538-930A-6E24EAF0D631}" srcOrd="6" destOrd="0" presId="urn:microsoft.com/office/officeart/2016/7/layout/RepeatingBendingProcessNew"/>
    <dgm:cxn modelId="{77F28427-FAAB-40AF-AECE-8679A2870E0A}" type="presParOf" srcId="{69D51CC5-3897-4D5B-A5E1-0A88E62FA21E}" destId="{E8228121-74A3-482E-8003-DAE91B3B04AD}" srcOrd="7" destOrd="0" presId="urn:microsoft.com/office/officeart/2016/7/layout/RepeatingBendingProcessNew"/>
    <dgm:cxn modelId="{4C7D6116-90D0-4544-8B4E-74CF21B11B12}" type="presParOf" srcId="{E8228121-74A3-482E-8003-DAE91B3B04AD}" destId="{D240A042-5D3D-4609-A70B-77FDA6AE09C1}" srcOrd="0" destOrd="0" presId="urn:microsoft.com/office/officeart/2016/7/layout/RepeatingBendingProcessNew"/>
    <dgm:cxn modelId="{B49ACF56-2A29-476C-9746-6B964EFC113A}" type="presParOf" srcId="{69D51CC5-3897-4D5B-A5E1-0A88E62FA21E}" destId="{6DE640D3-BD78-4951-BE68-7FD0B581F807}" srcOrd="8" destOrd="0" presId="urn:microsoft.com/office/officeart/2016/7/layout/RepeatingBendingProcessNew"/>
    <dgm:cxn modelId="{928B2508-7071-486C-BA80-65EADDE7B2DC}" type="presParOf" srcId="{69D51CC5-3897-4D5B-A5E1-0A88E62FA21E}" destId="{844F124E-7DEE-4F82-8985-859C8035DE45}" srcOrd="9" destOrd="0" presId="urn:microsoft.com/office/officeart/2016/7/layout/RepeatingBendingProcessNew"/>
    <dgm:cxn modelId="{3C92EB3D-03CA-4AF1-B515-129EE342B51A}" type="presParOf" srcId="{844F124E-7DEE-4F82-8985-859C8035DE45}" destId="{1345075B-FB4A-4150-AE7A-279464DF9827}" srcOrd="0" destOrd="0" presId="urn:microsoft.com/office/officeart/2016/7/layout/RepeatingBendingProcessNew"/>
    <dgm:cxn modelId="{363B8947-11D5-4F8A-8202-96AECB65D863}" type="presParOf" srcId="{69D51CC5-3897-4D5B-A5E1-0A88E62FA21E}" destId="{5C433A52-DED2-4439-A93F-987602C2ACAA}" srcOrd="10" destOrd="0" presId="urn:microsoft.com/office/officeart/2016/7/layout/RepeatingBendingProcessNew"/>
    <dgm:cxn modelId="{A14F0E41-ACC3-4017-B319-30A61348073D}" type="presParOf" srcId="{69D51CC5-3897-4D5B-A5E1-0A88E62FA21E}" destId="{D11936A7-4D5D-4F5A-92C2-5CE863155BCD}" srcOrd="11" destOrd="0" presId="urn:microsoft.com/office/officeart/2016/7/layout/RepeatingBendingProcessNew"/>
    <dgm:cxn modelId="{D85ABFEC-8A52-49EB-A001-DDB94BAD364B}" type="presParOf" srcId="{D11936A7-4D5D-4F5A-92C2-5CE863155BCD}" destId="{865BBEE5-BCB8-439F-A1AE-1CD80E4929DF}" srcOrd="0" destOrd="0" presId="urn:microsoft.com/office/officeart/2016/7/layout/RepeatingBendingProcessNew"/>
    <dgm:cxn modelId="{4D197EBD-C9FB-4CDB-9C25-970FFF1760C7}" type="presParOf" srcId="{69D51CC5-3897-4D5B-A5E1-0A88E62FA21E}" destId="{6592C071-BCD0-42EB-A222-6706288C7939}"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37E2DD-7C08-4EE6-872D-9AE968F8ED7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20112D4-621A-4571-9055-5AF3B08F92CB}">
      <dgm:prSet/>
      <dgm:spPr/>
      <dgm:t>
        <a:bodyPr/>
        <a:lstStyle/>
        <a:p>
          <a:r>
            <a:rPr lang="en-US" b="0" i="0"/>
            <a:t>KPBS (radio/digital)		COX Media</a:t>
          </a:r>
          <a:r>
            <a:rPr lang="en-US"/>
            <a:t>		</a:t>
          </a:r>
          <a:r>
            <a:rPr lang="en-US" b="0" i="0"/>
            <a:t>CBS8 </a:t>
          </a:r>
          <a:endParaRPr lang="en-US"/>
        </a:p>
      </dgm:t>
    </dgm:pt>
    <dgm:pt modelId="{B29117D5-AD7F-4F57-99C0-198DC7F6B09F}" type="parTrans" cxnId="{48E062B7-2929-4509-86D6-15689BABD945}">
      <dgm:prSet/>
      <dgm:spPr/>
      <dgm:t>
        <a:bodyPr/>
        <a:lstStyle/>
        <a:p>
          <a:endParaRPr lang="en-US"/>
        </a:p>
      </dgm:t>
    </dgm:pt>
    <dgm:pt modelId="{2AD076BB-8D2B-4E08-A3AF-A8195A328A88}" type="sibTrans" cxnId="{48E062B7-2929-4509-86D6-15689BABD945}">
      <dgm:prSet/>
      <dgm:spPr/>
      <dgm:t>
        <a:bodyPr/>
        <a:lstStyle/>
        <a:p>
          <a:endParaRPr lang="en-US"/>
        </a:p>
      </dgm:t>
    </dgm:pt>
    <dgm:pt modelId="{20916607-F43C-4395-9362-1C4E64AC7018}">
      <dgm:prSet/>
      <dgm:spPr/>
      <dgm:t>
        <a:bodyPr/>
        <a:lstStyle/>
        <a:p>
          <a:r>
            <a:rPr lang="en-US" b="0" i="0" dirty="0"/>
            <a:t>iHeart Media</a:t>
          </a:r>
          <a:r>
            <a:rPr lang="en-US" dirty="0"/>
            <a:t>			</a:t>
          </a:r>
          <a:r>
            <a:rPr lang="en-US" b="0" i="0" dirty="0"/>
            <a:t>KUSI-TV</a:t>
          </a:r>
          <a:r>
            <a:rPr lang="en-US" dirty="0"/>
            <a:t>			</a:t>
          </a:r>
          <a:r>
            <a:rPr lang="en-US" b="0" i="0" dirty="0"/>
            <a:t>Giving Back Magazine</a:t>
          </a:r>
          <a:r>
            <a:rPr lang="en-US" dirty="0"/>
            <a:t>		</a:t>
          </a:r>
        </a:p>
      </dgm:t>
    </dgm:pt>
    <dgm:pt modelId="{EC5FBB7F-FB6E-4E46-9084-D1F45E437B2A}" type="parTrans" cxnId="{B8098854-87A4-4B5F-AD9B-6692BC3DA663}">
      <dgm:prSet/>
      <dgm:spPr/>
      <dgm:t>
        <a:bodyPr/>
        <a:lstStyle/>
        <a:p>
          <a:endParaRPr lang="en-US"/>
        </a:p>
      </dgm:t>
    </dgm:pt>
    <dgm:pt modelId="{CAACDF8D-13AB-4E14-92E6-C8D7BD7EA547}" type="sibTrans" cxnId="{B8098854-87A4-4B5F-AD9B-6692BC3DA663}">
      <dgm:prSet/>
      <dgm:spPr/>
      <dgm:t>
        <a:bodyPr/>
        <a:lstStyle/>
        <a:p>
          <a:endParaRPr lang="en-US"/>
        </a:p>
      </dgm:t>
    </dgm:pt>
    <dgm:pt modelId="{C44C3F7D-8E93-4021-98F0-79FDDE7A7255}">
      <dgm:prSet/>
      <dgm:spPr/>
      <dgm:t>
        <a:bodyPr/>
        <a:lstStyle/>
        <a:p>
          <a:r>
            <a:rPr lang="en-US" b="0" i="0" dirty="0"/>
            <a:t>Ranch &amp; Coast Magazine</a:t>
          </a:r>
          <a:r>
            <a:rPr lang="en-US" dirty="0"/>
            <a:t>		Fox 5			</a:t>
          </a:r>
          <a:r>
            <a:rPr lang="en-US" b="0" i="0" dirty="0"/>
            <a:t>San Diego Business Journal </a:t>
          </a:r>
          <a:endParaRPr lang="en-US" dirty="0"/>
        </a:p>
      </dgm:t>
    </dgm:pt>
    <dgm:pt modelId="{A76035D9-A1B5-4751-A18F-51630BBB01E2}" type="parTrans" cxnId="{5E960566-B1CB-4D1B-B4BB-30672677D87B}">
      <dgm:prSet/>
      <dgm:spPr/>
      <dgm:t>
        <a:bodyPr/>
        <a:lstStyle/>
        <a:p>
          <a:endParaRPr lang="en-US"/>
        </a:p>
      </dgm:t>
    </dgm:pt>
    <dgm:pt modelId="{784CC4DF-00C2-43C0-9823-CAD7165D8B7D}" type="sibTrans" cxnId="{5E960566-B1CB-4D1B-B4BB-30672677D87B}">
      <dgm:prSet/>
      <dgm:spPr/>
      <dgm:t>
        <a:bodyPr/>
        <a:lstStyle/>
        <a:p>
          <a:endParaRPr lang="en-US"/>
        </a:p>
      </dgm:t>
    </dgm:pt>
    <dgm:pt modelId="{B32841D4-5032-47DE-B280-3583061CC3B2}">
      <dgm:prSet/>
      <dgm:spPr/>
      <dgm:t>
        <a:bodyPr/>
        <a:lstStyle/>
        <a:p>
          <a:r>
            <a:rPr lang="en-US" b="0" i="0"/>
            <a:t>Voice of San Diego 		KOCT TV 		San Diego Union Tribune </a:t>
          </a:r>
          <a:endParaRPr lang="en-US"/>
        </a:p>
      </dgm:t>
    </dgm:pt>
    <dgm:pt modelId="{319B3AB2-EDDF-4834-A75A-F30C3592CFA7}" type="parTrans" cxnId="{FEE9C6F9-53F7-448D-AB3F-1C225D8E2F90}">
      <dgm:prSet/>
      <dgm:spPr/>
      <dgm:t>
        <a:bodyPr/>
        <a:lstStyle/>
        <a:p>
          <a:endParaRPr lang="en-US"/>
        </a:p>
      </dgm:t>
    </dgm:pt>
    <dgm:pt modelId="{5E59EEC0-0779-453E-8E05-919388FB53FE}" type="sibTrans" cxnId="{FEE9C6F9-53F7-448D-AB3F-1C225D8E2F90}">
      <dgm:prSet/>
      <dgm:spPr/>
      <dgm:t>
        <a:bodyPr/>
        <a:lstStyle/>
        <a:p>
          <a:endParaRPr lang="en-US"/>
        </a:p>
      </dgm:t>
    </dgm:pt>
    <dgm:pt modelId="{1CEE9E97-39EF-4C51-AC7E-CE6DE7E0D5B1}">
      <dgm:prSet/>
      <dgm:spPr/>
      <dgm:t>
        <a:bodyPr/>
        <a:lstStyle/>
        <a:p>
          <a:r>
            <a:rPr lang="en-US" b="0" i="0"/>
            <a:t>Times of San Diego		NBC			There San Diego</a:t>
          </a:r>
          <a:endParaRPr lang="en-US"/>
        </a:p>
      </dgm:t>
    </dgm:pt>
    <dgm:pt modelId="{357B2C07-4D20-4965-9B85-DC7BABE0E2D5}" type="parTrans" cxnId="{CE8ECC23-8AD1-49E9-B5D5-58032DBA1321}">
      <dgm:prSet/>
      <dgm:spPr/>
      <dgm:t>
        <a:bodyPr/>
        <a:lstStyle/>
        <a:p>
          <a:endParaRPr lang="en-US"/>
        </a:p>
      </dgm:t>
    </dgm:pt>
    <dgm:pt modelId="{74602B46-F2CC-4620-A2BF-5874D69125C6}" type="sibTrans" cxnId="{CE8ECC23-8AD1-49E9-B5D5-58032DBA1321}">
      <dgm:prSet/>
      <dgm:spPr/>
      <dgm:t>
        <a:bodyPr/>
        <a:lstStyle/>
        <a:p>
          <a:endParaRPr lang="en-US"/>
        </a:p>
      </dgm:t>
    </dgm:pt>
    <dgm:pt modelId="{48A5C6F7-A34E-4E52-99B2-93A509E93BE8}">
      <dgm:prSet/>
      <dgm:spPr/>
      <dgm:t>
        <a:bodyPr/>
        <a:lstStyle/>
        <a:p>
          <a:r>
            <a:rPr lang="en-US"/>
            <a:t>Coast News			Alpine Sun		 Rancho Santa Fe Review 	</a:t>
          </a:r>
        </a:p>
      </dgm:t>
    </dgm:pt>
    <dgm:pt modelId="{F95B8047-77AE-4BFA-AB67-3ED6B25E9C47}" type="parTrans" cxnId="{E181AA2C-1506-4D69-B410-6BD063DDF2A8}">
      <dgm:prSet/>
      <dgm:spPr/>
      <dgm:t>
        <a:bodyPr/>
        <a:lstStyle/>
        <a:p>
          <a:endParaRPr lang="en-US"/>
        </a:p>
      </dgm:t>
    </dgm:pt>
    <dgm:pt modelId="{77BBA522-5188-4C3B-A569-1E1C4016FB59}" type="sibTrans" cxnId="{E181AA2C-1506-4D69-B410-6BD063DDF2A8}">
      <dgm:prSet/>
      <dgm:spPr/>
      <dgm:t>
        <a:bodyPr/>
        <a:lstStyle/>
        <a:p>
          <a:endParaRPr lang="en-US"/>
        </a:p>
      </dgm:t>
    </dgm:pt>
    <dgm:pt modelId="{6880CE78-0F15-4819-97D8-089B7F573243}">
      <dgm:prSet/>
      <dgm:spPr/>
      <dgm:t>
        <a:bodyPr/>
        <a:lstStyle/>
        <a:p>
          <a:r>
            <a:rPr lang="en-US" dirty="0"/>
            <a:t>Star News			Clear Channel Billboard		</a:t>
          </a:r>
          <a:r>
            <a:rPr lang="en-US"/>
            <a:t>			</a:t>
          </a:r>
          <a:endParaRPr lang="en-US" dirty="0"/>
        </a:p>
      </dgm:t>
    </dgm:pt>
    <dgm:pt modelId="{63934012-4A88-46EB-8F5F-71D6FF3A3A9E}" type="parTrans" cxnId="{1E93076E-A6A0-4918-A41C-25481DCBFC1E}">
      <dgm:prSet/>
      <dgm:spPr/>
      <dgm:t>
        <a:bodyPr/>
        <a:lstStyle/>
        <a:p>
          <a:endParaRPr lang="en-US"/>
        </a:p>
      </dgm:t>
    </dgm:pt>
    <dgm:pt modelId="{8BC0118F-FDCC-4067-926C-DBB81D83B011}" type="sibTrans" cxnId="{1E93076E-A6A0-4918-A41C-25481DCBFC1E}">
      <dgm:prSet/>
      <dgm:spPr/>
      <dgm:t>
        <a:bodyPr/>
        <a:lstStyle/>
        <a:p>
          <a:endParaRPr lang="en-US"/>
        </a:p>
      </dgm:t>
    </dgm:pt>
    <dgm:pt modelId="{21EEF933-0F4B-41DE-B06D-9AACD8409526}" type="pres">
      <dgm:prSet presAssocID="{F937E2DD-7C08-4EE6-872D-9AE968F8ED7E}" presName="vert0" presStyleCnt="0">
        <dgm:presLayoutVars>
          <dgm:dir/>
          <dgm:animOne val="branch"/>
          <dgm:animLvl val="lvl"/>
        </dgm:presLayoutVars>
      </dgm:prSet>
      <dgm:spPr/>
    </dgm:pt>
    <dgm:pt modelId="{618E9A07-B022-49BA-8C8B-B8BE930D243E}" type="pres">
      <dgm:prSet presAssocID="{C20112D4-621A-4571-9055-5AF3B08F92CB}" presName="thickLine" presStyleLbl="alignNode1" presStyleIdx="0" presStyleCnt="7"/>
      <dgm:spPr/>
    </dgm:pt>
    <dgm:pt modelId="{DAE578E3-A58E-4798-A0E2-A872178A823F}" type="pres">
      <dgm:prSet presAssocID="{C20112D4-621A-4571-9055-5AF3B08F92CB}" presName="horz1" presStyleCnt="0"/>
      <dgm:spPr/>
    </dgm:pt>
    <dgm:pt modelId="{248DC367-59B3-46E0-8280-A855856E16DC}" type="pres">
      <dgm:prSet presAssocID="{C20112D4-621A-4571-9055-5AF3B08F92CB}" presName="tx1" presStyleLbl="revTx" presStyleIdx="0" presStyleCnt="7"/>
      <dgm:spPr/>
    </dgm:pt>
    <dgm:pt modelId="{4CD42AC2-46A3-4E3D-AFE4-96C1F6DAE674}" type="pres">
      <dgm:prSet presAssocID="{C20112D4-621A-4571-9055-5AF3B08F92CB}" presName="vert1" presStyleCnt="0"/>
      <dgm:spPr/>
    </dgm:pt>
    <dgm:pt modelId="{BBB35995-63EE-42AD-90BE-E1120CAA5725}" type="pres">
      <dgm:prSet presAssocID="{20916607-F43C-4395-9362-1C4E64AC7018}" presName="thickLine" presStyleLbl="alignNode1" presStyleIdx="1" presStyleCnt="7"/>
      <dgm:spPr/>
    </dgm:pt>
    <dgm:pt modelId="{02A27565-8959-4B84-8B34-673034C5AD19}" type="pres">
      <dgm:prSet presAssocID="{20916607-F43C-4395-9362-1C4E64AC7018}" presName="horz1" presStyleCnt="0"/>
      <dgm:spPr/>
    </dgm:pt>
    <dgm:pt modelId="{D5CF35D8-FA12-416A-A3BF-270C2F36C89D}" type="pres">
      <dgm:prSet presAssocID="{20916607-F43C-4395-9362-1C4E64AC7018}" presName="tx1" presStyleLbl="revTx" presStyleIdx="1" presStyleCnt="7"/>
      <dgm:spPr/>
    </dgm:pt>
    <dgm:pt modelId="{BD1CA1EA-736E-41DF-BABF-E1EB5A4FB5DB}" type="pres">
      <dgm:prSet presAssocID="{20916607-F43C-4395-9362-1C4E64AC7018}" presName="vert1" presStyleCnt="0"/>
      <dgm:spPr/>
    </dgm:pt>
    <dgm:pt modelId="{C01CE676-F9B9-45EA-B962-5EE88BDF287A}" type="pres">
      <dgm:prSet presAssocID="{C44C3F7D-8E93-4021-98F0-79FDDE7A7255}" presName="thickLine" presStyleLbl="alignNode1" presStyleIdx="2" presStyleCnt="7"/>
      <dgm:spPr/>
    </dgm:pt>
    <dgm:pt modelId="{A1B10111-1984-4389-BAB8-1348E6DBC35F}" type="pres">
      <dgm:prSet presAssocID="{C44C3F7D-8E93-4021-98F0-79FDDE7A7255}" presName="horz1" presStyleCnt="0"/>
      <dgm:spPr/>
    </dgm:pt>
    <dgm:pt modelId="{5374282D-B36F-485C-B589-805D79539BE5}" type="pres">
      <dgm:prSet presAssocID="{C44C3F7D-8E93-4021-98F0-79FDDE7A7255}" presName="tx1" presStyleLbl="revTx" presStyleIdx="2" presStyleCnt="7"/>
      <dgm:spPr/>
    </dgm:pt>
    <dgm:pt modelId="{A7ED1D31-0F2D-460B-84B2-CAAB6C1619B8}" type="pres">
      <dgm:prSet presAssocID="{C44C3F7D-8E93-4021-98F0-79FDDE7A7255}" presName="vert1" presStyleCnt="0"/>
      <dgm:spPr/>
    </dgm:pt>
    <dgm:pt modelId="{6D09F4CB-D381-4F43-A7E3-55B237981739}" type="pres">
      <dgm:prSet presAssocID="{B32841D4-5032-47DE-B280-3583061CC3B2}" presName="thickLine" presStyleLbl="alignNode1" presStyleIdx="3" presStyleCnt="7"/>
      <dgm:spPr/>
    </dgm:pt>
    <dgm:pt modelId="{4486000F-928E-410D-8365-D927156A7ECF}" type="pres">
      <dgm:prSet presAssocID="{B32841D4-5032-47DE-B280-3583061CC3B2}" presName="horz1" presStyleCnt="0"/>
      <dgm:spPr/>
    </dgm:pt>
    <dgm:pt modelId="{C739E833-71AF-41A4-ACC3-D4BEB410C49D}" type="pres">
      <dgm:prSet presAssocID="{B32841D4-5032-47DE-B280-3583061CC3B2}" presName="tx1" presStyleLbl="revTx" presStyleIdx="3" presStyleCnt="7"/>
      <dgm:spPr/>
    </dgm:pt>
    <dgm:pt modelId="{91FE249B-D43B-467A-AB9B-49D53BC24E2A}" type="pres">
      <dgm:prSet presAssocID="{B32841D4-5032-47DE-B280-3583061CC3B2}" presName="vert1" presStyleCnt="0"/>
      <dgm:spPr/>
    </dgm:pt>
    <dgm:pt modelId="{7E10C88F-1EFD-446D-8F39-23A31CE999CF}" type="pres">
      <dgm:prSet presAssocID="{1CEE9E97-39EF-4C51-AC7E-CE6DE7E0D5B1}" presName="thickLine" presStyleLbl="alignNode1" presStyleIdx="4" presStyleCnt="7"/>
      <dgm:spPr/>
    </dgm:pt>
    <dgm:pt modelId="{E724365F-C4F7-4097-A22A-B75CCE1CE4EB}" type="pres">
      <dgm:prSet presAssocID="{1CEE9E97-39EF-4C51-AC7E-CE6DE7E0D5B1}" presName="horz1" presStyleCnt="0"/>
      <dgm:spPr/>
    </dgm:pt>
    <dgm:pt modelId="{81E34742-7451-46AA-AF42-D4039EB9AD68}" type="pres">
      <dgm:prSet presAssocID="{1CEE9E97-39EF-4C51-AC7E-CE6DE7E0D5B1}" presName="tx1" presStyleLbl="revTx" presStyleIdx="4" presStyleCnt="7"/>
      <dgm:spPr/>
    </dgm:pt>
    <dgm:pt modelId="{06CD7517-06D6-45DF-B38C-560991FD79A8}" type="pres">
      <dgm:prSet presAssocID="{1CEE9E97-39EF-4C51-AC7E-CE6DE7E0D5B1}" presName="vert1" presStyleCnt="0"/>
      <dgm:spPr/>
    </dgm:pt>
    <dgm:pt modelId="{E52DD7AB-EBB2-41B8-9040-4D17E2066008}" type="pres">
      <dgm:prSet presAssocID="{48A5C6F7-A34E-4E52-99B2-93A509E93BE8}" presName="thickLine" presStyleLbl="alignNode1" presStyleIdx="5" presStyleCnt="7"/>
      <dgm:spPr/>
    </dgm:pt>
    <dgm:pt modelId="{3C7B1286-F822-47D4-9E1D-C9FE0347B180}" type="pres">
      <dgm:prSet presAssocID="{48A5C6F7-A34E-4E52-99B2-93A509E93BE8}" presName="horz1" presStyleCnt="0"/>
      <dgm:spPr/>
    </dgm:pt>
    <dgm:pt modelId="{9097D979-A509-48BC-9EE5-0F2993D20F1E}" type="pres">
      <dgm:prSet presAssocID="{48A5C6F7-A34E-4E52-99B2-93A509E93BE8}" presName="tx1" presStyleLbl="revTx" presStyleIdx="5" presStyleCnt="7"/>
      <dgm:spPr/>
    </dgm:pt>
    <dgm:pt modelId="{5E81719E-4DA6-4CDF-BC18-7C65F37A8F41}" type="pres">
      <dgm:prSet presAssocID="{48A5C6F7-A34E-4E52-99B2-93A509E93BE8}" presName="vert1" presStyleCnt="0"/>
      <dgm:spPr/>
    </dgm:pt>
    <dgm:pt modelId="{A2685356-24BE-48B4-8E0B-88A9B0D2C742}" type="pres">
      <dgm:prSet presAssocID="{6880CE78-0F15-4819-97D8-089B7F573243}" presName="thickLine" presStyleLbl="alignNode1" presStyleIdx="6" presStyleCnt="7"/>
      <dgm:spPr/>
    </dgm:pt>
    <dgm:pt modelId="{633DA155-6F12-4B48-9A5B-4D12CF6355A8}" type="pres">
      <dgm:prSet presAssocID="{6880CE78-0F15-4819-97D8-089B7F573243}" presName="horz1" presStyleCnt="0"/>
      <dgm:spPr/>
    </dgm:pt>
    <dgm:pt modelId="{68FE9F0B-C942-4982-BE4E-48EC2241E184}" type="pres">
      <dgm:prSet presAssocID="{6880CE78-0F15-4819-97D8-089B7F573243}" presName="tx1" presStyleLbl="revTx" presStyleIdx="6" presStyleCnt="7"/>
      <dgm:spPr/>
    </dgm:pt>
    <dgm:pt modelId="{BE47214A-7EAF-4695-87C8-3B4F80F49D88}" type="pres">
      <dgm:prSet presAssocID="{6880CE78-0F15-4819-97D8-089B7F573243}" presName="vert1" presStyleCnt="0"/>
      <dgm:spPr/>
    </dgm:pt>
  </dgm:ptLst>
  <dgm:cxnLst>
    <dgm:cxn modelId="{CE8ECC23-8AD1-49E9-B5D5-58032DBA1321}" srcId="{F937E2DD-7C08-4EE6-872D-9AE968F8ED7E}" destId="{1CEE9E97-39EF-4C51-AC7E-CE6DE7E0D5B1}" srcOrd="4" destOrd="0" parTransId="{357B2C07-4D20-4965-9B85-DC7BABE0E2D5}" sibTransId="{74602B46-F2CC-4620-A2BF-5874D69125C6}"/>
    <dgm:cxn modelId="{B7B17229-C07A-4902-BAFD-35AF22BBE93A}" type="presOf" srcId="{C44C3F7D-8E93-4021-98F0-79FDDE7A7255}" destId="{5374282D-B36F-485C-B589-805D79539BE5}" srcOrd="0" destOrd="0" presId="urn:microsoft.com/office/officeart/2008/layout/LinedList"/>
    <dgm:cxn modelId="{B468292A-52D8-4FDA-936C-E3FCEDD7AECD}" type="presOf" srcId="{B32841D4-5032-47DE-B280-3583061CC3B2}" destId="{C739E833-71AF-41A4-ACC3-D4BEB410C49D}" srcOrd="0" destOrd="0" presId="urn:microsoft.com/office/officeart/2008/layout/LinedList"/>
    <dgm:cxn modelId="{E181AA2C-1506-4D69-B410-6BD063DDF2A8}" srcId="{F937E2DD-7C08-4EE6-872D-9AE968F8ED7E}" destId="{48A5C6F7-A34E-4E52-99B2-93A509E93BE8}" srcOrd="5" destOrd="0" parTransId="{F95B8047-77AE-4BFA-AB67-3ED6B25E9C47}" sibTransId="{77BBA522-5188-4C3B-A569-1E1C4016FB59}"/>
    <dgm:cxn modelId="{B840C036-0342-42B0-9310-95007E287DB2}" type="presOf" srcId="{6880CE78-0F15-4819-97D8-089B7F573243}" destId="{68FE9F0B-C942-4982-BE4E-48EC2241E184}" srcOrd="0" destOrd="0" presId="urn:microsoft.com/office/officeart/2008/layout/LinedList"/>
    <dgm:cxn modelId="{7CB49845-AB07-4385-9322-E25F317D4E0D}" type="presOf" srcId="{20916607-F43C-4395-9362-1C4E64AC7018}" destId="{D5CF35D8-FA12-416A-A3BF-270C2F36C89D}" srcOrd="0" destOrd="0" presId="urn:microsoft.com/office/officeart/2008/layout/LinedList"/>
    <dgm:cxn modelId="{5E960566-B1CB-4D1B-B4BB-30672677D87B}" srcId="{F937E2DD-7C08-4EE6-872D-9AE968F8ED7E}" destId="{C44C3F7D-8E93-4021-98F0-79FDDE7A7255}" srcOrd="2" destOrd="0" parTransId="{A76035D9-A1B5-4751-A18F-51630BBB01E2}" sibTransId="{784CC4DF-00C2-43C0-9823-CAD7165D8B7D}"/>
    <dgm:cxn modelId="{409A174A-4B3E-4372-BFFE-B6524CEED2A1}" type="presOf" srcId="{48A5C6F7-A34E-4E52-99B2-93A509E93BE8}" destId="{9097D979-A509-48BC-9EE5-0F2993D20F1E}" srcOrd="0" destOrd="0" presId="urn:microsoft.com/office/officeart/2008/layout/LinedList"/>
    <dgm:cxn modelId="{1E93076E-A6A0-4918-A41C-25481DCBFC1E}" srcId="{F937E2DD-7C08-4EE6-872D-9AE968F8ED7E}" destId="{6880CE78-0F15-4819-97D8-089B7F573243}" srcOrd="6" destOrd="0" parTransId="{63934012-4A88-46EB-8F5F-71D6FF3A3A9E}" sibTransId="{8BC0118F-FDCC-4067-926C-DBB81D83B011}"/>
    <dgm:cxn modelId="{B8098854-87A4-4B5F-AD9B-6692BC3DA663}" srcId="{F937E2DD-7C08-4EE6-872D-9AE968F8ED7E}" destId="{20916607-F43C-4395-9362-1C4E64AC7018}" srcOrd="1" destOrd="0" parTransId="{EC5FBB7F-FB6E-4E46-9084-D1F45E437B2A}" sibTransId="{CAACDF8D-13AB-4E14-92E6-C8D7BD7EA547}"/>
    <dgm:cxn modelId="{5A52FD55-1D55-4F1A-ABB2-4B6DFB58C82F}" type="presOf" srcId="{1CEE9E97-39EF-4C51-AC7E-CE6DE7E0D5B1}" destId="{81E34742-7451-46AA-AF42-D4039EB9AD68}" srcOrd="0" destOrd="0" presId="urn:microsoft.com/office/officeart/2008/layout/LinedList"/>
    <dgm:cxn modelId="{1B7B947F-29C8-42E9-B4EC-BE3B4E3F6853}" type="presOf" srcId="{F937E2DD-7C08-4EE6-872D-9AE968F8ED7E}" destId="{21EEF933-0F4B-41DE-B06D-9AACD8409526}" srcOrd="0" destOrd="0" presId="urn:microsoft.com/office/officeart/2008/layout/LinedList"/>
    <dgm:cxn modelId="{48E062B7-2929-4509-86D6-15689BABD945}" srcId="{F937E2DD-7C08-4EE6-872D-9AE968F8ED7E}" destId="{C20112D4-621A-4571-9055-5AF3B08F92CB}" srcOrd="0" destOrd="0" parTransId="{B29117D5-AD7F-4F57-99C0-198DC7F6B09F}" sibTransId="{2AD076BB-8D2B-4E08-A3AF-A8195A328A88}"/>
    <dgm:cxn modelId="{FE6865BB-BAA6-4EA3-9E90-5D32F6A11F73}" type="presOf" srcId="{C20112D4-621A-4571-9055-5AF3B08F92CB}" destId="{248DC367-59B3-46E0-8280-A855856E16DC}" srcOrd="0" destOrd="0" presId="urn:microsoft.com/office/officeart/2008/layout/LinedList"/>
    <dgm:cxn modelId="{FEE9C6F9-53F7-448D-AB3F-1C225D8E2F90}" srcId="{F937E2DD-7C08-4EE6-872D-9AE968F8ED7E}" destId="{B32841D4-5032-47DE-B280-3583061CC3B2}" srcOrd="3" destOrd="0" parTransId="{319B3AB2-EDDF-4834-A75A-F30C3592CFA7}" sibTransId="{5E59EEC0-0779-453E-8E05-919388FB53FE}"/>
    <dgm:cxn modelId="{3B430EA4-B7A4-4CE2-A38E-352D8CD6F35B}" type="presParOf" srcId="{21EEF933-0F4B-41DE-B06D-9AACD8409526}" destId="{618E9A07-B022-49BA-8C8B-B8BE930D243E}" srcOrd="0" destOrd="0" presId="urn:microsoft.com/office/officeart/2008/layout/LinedList"/>
    <dgm:cxn modelId="{9F295BA0-9A97-4443-A842-43AE28FF90C6}" type="presParOf" srcId="{21EEF933-0F4B-41DE-B06D-9AACD8409526}" destId="{DAE578E3-A58E-4798-A0E2-A872178A823F}" srcOrd="1" destOrd="0" presId="urn:microsoft.com/office/officeart/2008/layout/LinedList"/>
    <dgm:cxn modelId="{77A383CA-1427-421A-927E-E403D2EC4F65}" type="presParOf" srcId="{DAE578E3-A58E-4798-A0E2-A872178A823F}" destId="{248DC367-59B3-46E0-8280-A855856E16DC}" srcOrd="0" destOrd="0" presId="urn:microsoft.com/office/officeart/2008/layout/LinedList"/>
    <dgm:cxn modelId="{C1F5FDE1-DB1C-4CEE-A896-25C42E406A1C}" type="presParOf" srcId="{DAE578E3-A58E-4798-A0E2-A872178A823F}" destId="{4CD42AC2-46A3-4E3D-AFE4-96C1F6DAE674}" srcOrd="1" destOrd="0" presId="urn:microsoft.com/office/officeart/2008/layout/LinedList"/>
    <dgm:cxn modelId="{5F207848-6745-414B-A211-52FE28C72DE7}" type="presParOf" srcId="{21EEF933-0F4B-41DE-B06D-9AACD8409526}" destId="{BBB35995-63EE-42AD-90BE-E1120CAA5725}" srcOrd="2" destOrd="0" presId="urn:microsoft.com/office/officeart/2008/layout/LinedList"/>
    <dgm:cxn modelId="{C69E3C9D-79C2-4A78-816B-405E3C73B816}" type="presParOf" srcId="{21EEF933-0F4B-41DE-B06D-9AACD8409526}" destId="{02A27565-8959-4B84-8B34-673034C5AD19}" srcOrd="3" destOrd="0" presId="urn:microsoft.com/office/officeart/2008/layout/LinedList"/>
    <dgm:cxn modelId="{1AA01DBC-E07E-4304-AF50-0044D72A200B}" type="presParOf" srcId="{02A27565-8959-4B84-8B34-673034C5AD19}" destId="{D5CF35D8-FA12-416A-A3BF-270C2F36C89D}" srcOrd="0" destOrd="0" presId="urn:microsoft.com/office/officeart/2008/layout/LinedList"/>
    <dgm:cxn modelId="{EF1642BB-DFD9-4193-876D-DFD84FD4E2D3}" type="presParOf" srcId="{02A27565-8959-4B84-8B34-673034C5AD19}" destId="{BD1CA1EA-736E-41DF-BABF-E1EB5A4FB5DB}" srcOrd="1" destOrd="0" presId="urn:microsoft.com/office/officeart/2008/layout/LinedList"/>
    <dgm:cxn modelId="{CA448D22-E6C6-4DC1-B241-9EA3767CE348}" type="presParOf" srcId="{21EEF933-0F4B-41DE-B06D-9AACD8409526}" destId="{C01CE676-F9B9-45EA-B962-5EE88BDF287A}" srcOrd="4" destOrd="0" presId="urn:microsoft.com/office/officeart/2008/layout/LinedList"/>
    <dgm:cxn modelId="{0845C23A-B36D-4E9B-8780-3A00960FECCA}" type="presParOf" srcId="{21EEF933-0F4B-41DE-B06D-9AACD8409526}" destId="{A1B10111-1984-4389-BAB8-1348E6DBC35F}" srcOrd="5" destOrd="0" presId="urn:microsoft.com/office/officeart/2008/layout/LinedList"/>
    <dgm:cxn modelId="{12A62A12-DBC9-4F73-91A4-257C07C75849}" type="presParOf" srcId="{A1B10111-1984-4389-BAB8-1348E6DBC35F}" destId="{5374282D-B36F-485C-B589-805D79539BE5}" srcOrd="0" destOrd="0" presId="urn:microsoft.com/office/officeart/2008/layout/LinedList"/>
    <dgm:cxn modelId="{397D5303-26FC-45C9-B68A-8D3E0DF8D0B5}" type="presParOf" srcId="{A1B10111-1984-4389-BAB8-1348E6DBC35F}" destId="{A7ED1D31-0F2D-460B-84B2-CAAB6C1619B8}" srcOrd="1" destOrd="0" presId="urn:microsoft.com/office/officeart/2008/layout/LinedList"/>
    <dgm:cxn modelId="{50F315F7-CA14-4682-8C7F-EA5FB6181928}" type="presParOf" srcId="{21EEF933-0F4B-41DE-B06D-9AACD8409526}" destId="{6D09F4CB-D381-4F43-A7E3-55B237981739}" srcOrd="6" destOrd="0" presId="urn:microsoft.com/office/officeart/2008/layout/LinedList"/>
    <dgm:cxn modelId="{ACA7DF3C-976D-4D0A-BA2C-37A07F0EDC90}" type="presParOf" srcId="{21EEF933-0F4B-41DE-B06D-9AACD8409526}" destId="{4486000F-928E-410D-8365-D927156A7ECF}" srcOrd="7" destOrd="0" presId="urn:microsoft.com/office/officeart/2008/layout/LinedList"/>
    <dgm:cxn modelId="{1DCA5BD8-4AFA-49D4-B856-CB605E39B337}" type="presParOf" srcId="{4486000F-928E-410D-8365-D927156A7ECF}" destId="{C739E833-71AF-41A4-ACC3-D4BEB410C49D}" srcOrd="0" destOrd="0" presId="urn:microsoft.com/office/officeart/2008/layout/LinedList"/>
    <dgm:cxn modelId="{69B525FD-2F2A-41BE-BA88-4A5BE166B5CC}" type="presParOf" srcId="{4486000F-928E-410D-8365-D927156A7ECF}" destId="{91FE249B-D43B-467A-AB9B-49D53BC24E2A}" srcOrd="1" destOrd="0" presId="urn:microsoft.com/office/officeart/2008/layout/LinedList"/>
    <dgm:cxn modelId="{34F78188-19AF-4DBA-8E45-5B951770F466}" type="presParOf" srcId="{21EEF933-0F4B-41DE-B06D-9AACD8409526}" destId="{7E10C88F-1EFD-446D-8F39-23A31CE999CF}" srcOrd="8" destOrd="0" presId="urn:microsoft.com/office/officeart/2008/layout/LinedList"/>
    <dgm:cxn modelId="{90AEBDEC-2429-4C03-AA98-E92A13C46754}" type="presParOf" srcId="{21EEF933-0F4B-41DE-B06D-9AACD8409526}" destId="{E724365F-C4F7-4097-A22A-B75CCE1CE4EB}" srcOrd="9" destOrd="0" presId="urn:microsoft.com/office/officeart/2008/layout/LinedList"/>
    <dgm:cxn modelId="{D24AA71D-74D7-45CA-B4BE-AC14405047E9}" type="presParOf" srcId="{E724365F-C4F7-4097-A22A-B75CCE1CE4EB}" destId="{81E34742-7451-46AA-AF42-D4039EB9AD68}" srcOrd="0" destOrd="0" presId="urn:microsoft.com/office/officeart/2008/layout/LinedList"/>
    <dgm:cxn modelId="{FA3646D2-AAFD-4158-B9EC-4CFD984AD11E}" type="presParOf" srcId="{E724365F-C4F7-4097-A22A-B75CCE1CE4EB}" destId="{06CD7517-06D6-45DF-B38C-560991FD79A8}" srcOrd="1" destOrd="0" presId="urn:microsoft.com/office/officeart/2008/layout/LinedList"/>
    <dgm:cxn modelId="{1359B71F-4A76-4623-8EE2-47D530703D39}" type="presParOf" srcId="{21EEF933-0F4B-41DE-B06D-9AACD8409526}" destId="{E52DD7AB-EBB2-41B8-9040-4D17E2066008}" srcOrd="10" destOrd="0" presId="urn:microsoft.com/office/officeart/2008/layout/LinedList"/>
    <dgm:cxn modelId="{28043357-D2E1-46D8-83BC-CB1AE7785187}" type="presParOf" srcId="{21EEF933-0F4B-41DE-B06D-9AACD8409526}" destId="{3C7B1286-F822-47D4-9E1D-C9FE0347B180}" srcOrd="11" destOrd="0" presId="urn:microsoft.com/office/officeart/2008/layout/LinedList"/>
    <dgm:cxn modelId="{9AB0B169-6C05-4FD5-8B27-E1AF2BC97D19}" type="presParOf" srcId="{3C7B1286-F822-47D4-9E1D-C9FE0347B180}" destId="{9097D979-A509-48BC-9EE5-0F2993D20F1E}" srcOrd="0" destOrd="0" presId="urn:microsoft.com/office/officeart/2008/layout/LinedList"/>
    <dgm:cxn modelId="{767F2200-B9DE-469C-8AD2-3FD6F2D510BF}" type="presParOf" srcId="{3C7B1286-F822-47D4-9E1D-C9FE0347B180}" destId="{5E81719E-4DA6-4CDF-BC18-7C65F37A8F41}" srcOrd="1" destOrd="0" presId="urn:microsoft.com/office/officeart/2008/layout/LinedList"/>
    <dgm:cxn modelId="{97E0AC37-F637-431D-B76C-9B149A72F041}" type="presParOf" srcId="{21EEF933-0F4B-41DE-B06D-9AACD8409526}" destId="{A2685356-24BE-48B4-8E0B-88A9B0D2C742}" srcOrd="12" destOrd="0" presId="urn:microsoft.com/office/officeart/2008/layout/LinedList"/>
    <dgm:cxn modelId="{0BB7753D-E670-4599-B8BE-523B8FA3FA5D}" type="presParOf" srcId="{21EEF933-0F4B-41DE-B06D-9AACD8409526}" destId="{633DA155-6F12-4B48-9A5B-4D12CF6355A8}" srcOrd="13" destOrd="0" presId="urn:microsoft.com/office/officeart/2008/layout/LinedList"/>
    <dgm:cxn modelId="{B11084D6-CF21-48FD-9E12-AA0AEB3E4064}" type="presParOf" srcId="{633DA155-6F12-4B48-9A5B-4D12CF6355A8}" destId="{68FE9F0B-C942-4982-BE4E-48EC2241E184}" srcOrd="0" destOrd="0" presId="urn:microsoft.com/office/officeart/2008/layout/LinedList"/>
    <dgm:cxn modelId="{2B0E44C9-7FAB-4082-B629-96B1B5DA3ACD}" type="presParOf" srcId="{633DA155-6F12-4B48-9A5B-4D12CF6355A8}" destId="{BE47214A-7EAF-4695-87C8-3B4F80F49D8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609D94-5ABB-4E4B-9770-ADAA24E80CB5}" type="doc">
      <dgm:prSet loTypeId="urn:microsoft.com/office/officeart/2005/8/layout/hChevron3" loCatId="process" qsTypeId="urn:microsoft.com/office/officeart/2005/8/quickstyle/simple3" qsCatId="simple" csTypeId="urn:microsoft.com/office/officeart/2005/8/colors/colorful2" csCatId="colorful" phldr="1"/>
      <dgm:spPr/>
      <dgm:t>
        <a:bodyPr/>
        <a:lstStyle/>
        <a:p>
          <a:endParaRPr lang="en-US"/>
        </a:p>
      </dgm:t>
    </dgm:pt>
    <dgm:pt modelId="{85597F0E-F316-481A-96E4-728C34437457}">
      <dgm:prSet custT="1"/>
      <dgm:spPr/>
      <dgm:t>
        <a:bodyPr/>
        <a:lstStyle/>
        <a:p>
          <a:pPr>
            <a:defRPr b="1"/>
          </a:pPr>
          <a:r>
            <a:rPr lang="en-US" sz="3200" dirty="0"/>
            <a:t>Program Cost:  $585,766 </a:t>
          </a:r>
        </a:p>
      </dgm:t>
    </dgm:pt>
    <dgm:pt modelId="{EBEA9A25-C6B7-4FB9-8CCA-7B3AD847663E}" type="parTrans" cxnId="{6C3D17F7-2277-41C1-B97A-0841D2B92BB8}">
      <dgm:prSet/>
      <dgm:spPr/>
      <dgm:t>
        <a:bodyPr/>
        <a:lstStyle/>
        <a:p>
          <a:endParaRPr lang="en-US"/>
        </a:p>
      </dgm:t>
    </dgm:pt>
    <dgm:pt modelId="{091394C3-1E7F-4733-9B84-E08A286B24C8}" type="sibTrans" cxnId="{6C3D17F7-2277-41C1-B97A-0841D2B92BB8}">
      <dgm:prSet/>
      <dgm:spPr/>
      <dgm:t>
        <a:bodyPr/>
        <a:lstStyle/>
        <a:p>
          <a:endParaRPr lang="en-US"/>
        </a:p>
      </dgm:t>
    </dgm:pt>
    <dgm:pt modelId="{4EB121FF-D9B4-4976-A4D6-FFDBA3C9D4FC}">
      <dgm:prSet custT="1"/>
      <dgm:spPr/>
      <dgm:t>
        <a:bodyPr/>
        <a:lstStyle/>
        <a:p>
          <a:pPr>
            <a:defRPr b="1"/>
          </a:pPr>
          <a:endParaRPr lang="en-US" sz="1100" dirty="0"/>
        </a:p>
        <a:p>
          <a:pPr>
            <a:defRPr b="1"/>
          </a:pPr>
          <a:endParaRPr lang="en-US" sz="1100" dirty="0"/>
        </a:p>
        <a:p>
          <a:pPr>
            <a:defRPr b="1"/>
          </a:pPr>
          <a:endParaRPr lang="en-US" sz="1100" dirty="0"/>
        </a:p>
        <a:p>
          <a:pPr>
            <a:defRPr b="1"/>
          </a:pPr>
          <a:endParaRPr lang="en-US" sz="1100" dirty="0"/>
        </a:p>
      </dgm:t>
    </dgm:pt>
    <dgm:pt modelId="{19DA3BE4-2B92-4F21-B6D8-895152680E1D}" type="parTrans" cxnId="{B5836BFF-E95C-498D-BE0D-AEDE96621C3C}">
      <dgm:prSet/>
      <dgm:spPr/>
      <dgm:t>
        <a:bodyPr/>
        <a:lstStyle/>
        <a:p>
          <a:endParaRPr lang="en-US"/>
        </a:p>
      </dgm:t>
    </dgm:pt>
    <dgm:pt modelId="{18B1D661-7A3E-49F6-8290-10155D33A2A8}" type="sibTrans" cxnId="{B5836BFF-E95C-498D-BE0D-AEDE96621C3C}">
      <dgm:prSet/>
      <dgm:spPr/>
      <dgm:t>
        <a:bodyPr/>
        <a:lstStyle/>
        <a:p>
          <a:endParaRPr lang="en-US"/>
        </a:p>
      </dgm:t>
    </dgm:pt>
    <dgm:pt modelId="{9A560869-2E61-484C-84F3-D08B184485E9}">
      <dgm:prSet custT="1"/>
      <dgm:spPr/>
      <dgm:t>
        <a:bodyPr/>
        <a:lstStyle/>
        <a:p>
          <a:r>
            <a:rPr lang="en-US" sz="2800"/>
            <a:t>Public relations</a:t>
          </a:r>
          <a:endParaRPr lang="en-US" sz="2800" dirty="0"/>
        </a:p>
      </dgm:t>
    </dgm:pt>
    <dgm:pt modelId="{A0A1F535-5B6B-4A63-BA62-83A128D61F77}" type="parTrans" cxnId="{C0E3E89A-918E-4AB5-86E6-B4C25D7F895C}">
      <dgm:prSet/>
      <dgm:spPr/>
      <dgm:t>
        <a:bodyPr/>
        <a:lstStyle/>
        <a:p>
          <a:endParaRPr lang="en-US"/>
        </a:p>
      </dgm:t>
    </dgm:pt>
    <dgm:pt modelId="{E5631A28-9980-41D7-9BD5-7335CECA79D6}" type="sibTrans" cxnId="{C0E3E89A-918E-4AB5-86E6-B4C25D7F895C}">
      <dgm:prSet/>
      <dgm:spPr/>
      <dgm:t>
        <a:bodyPr/>
        <a:lstStyle/>
        <a:p>
          <a:endParaRPr lang="en-US"/>
        </a:p>
      </dgm:t>
    </dgm:pt>
    <dgm:pt modelId="{B83A7DF0-2D8A-4433-8B10-0A76C409CD60}">
      <dgm:prSet custT="1"/>
      <dgm:spPr/>
      <dgm:t>
        <a:bodyPr/>
        <a:lstStyle/>
        <a:p>
          <a:r>
            <a:rPr lang="en-US" sz="2800" dirty="0"/>
            <a:t>Advertising</a:t>
          </a:r>
        </a:p>
      </dgm:t>
    </dgm:pt>
    <dgm:pt modelId="{916486E8-4519-4D7F-9555-7A30976AA805}" type="parTrans" cxnId="{370ACB81-E4C8-449E-8F6B-0EFA03EE9D91}">
      <dgm:prSet/>
      <dgm:spPr/>
      <dgm:t>
        <a:bodyPr/>
        <a:lstStyle/>
        <a:p>
          <a:endParaRPr lang="en-US"/>
        </a:p>
      </dgm:t>
    </dgm:pt>
    <dgm:pt modelId="{2EC36BE3-273B-4F86-9B8D-E46577678F1B}" type="sibTrans" cxnId="{370ACB81-E4C8-449E-8F6B-0EFA03EE9D91}">
      <dgm:prSet/>
      <dgm:spPr/>
      <dgm:t>
        <a:bodyPr/>
        <a:lstStyle/>
        <a:p>
          <a:endParaRPr lang="en-US"/>
        </a:p>
      </dgm:t>
    </dgm:pt>
    <dgm:pt modelId="{1937085F-2C4D-4C1D-A5E7-D64E6492F891}">
      <dgm:prSet custT="1"/>
      <dgm:spPr/>
      <dgm:t>
        <a:bodyPr/>
        <a:lstStyle/>
        <a:p>
          <a:r>
            <a:rPr lang="en-US" sz="2800"/>
            <a:t>Matched funds/prizes</a:t>
          </a:r>
          <a:endParaRPr lang="en-US" sz="2800" dirty="0"/>
        </a:p>
      </dgm:t>
    </dgm:pt>
    <dgm:pt modelId="{3D584032-8C38-4AFF-8E05-AF6DCE3ECCE5}" type="parTrans" cxnId="{F32E4BA2-1BF9-4806-B632-65B11FE8004D}">
      <dgm:prSet/>
      <dgm:spPr/>
      <dgm:t>
        <a:bodyPr/>
        <a:lstStyle/>
        <a:p>
          <a:endParaRPr lang="en-US"/>
        </a:p>
      </dgm:t>
    </dgm:pt>
    <dgm:pt modelId="{E1F5B54F-5979-459B-BDDE-E241BC32241E}" type="sibTrans" cxnId="{F32E4BA2-1BF9-4806-B632-65B11FE8004D}">
      <dgm:prSet/>
      <dgm:spPr/>
      <dgm:t>
        <a:bodyPr/>
        <a:lstStyle/>
        <a:p>
          <a:endParaRPr lang="en-US"/>
        </a:p>
      </dgm:t>
    </dgm:pt>
    <dgm:pt modelId="{D161AC08-2547-4CA1-849D-AE84D15A6BA1}">
      <dgm:prSet custT="1"/>
      <dgm:spPr/>
      <dgm:t>
        <a:bodyPr/>
        <a:lstStyle/>
        <a:p>
          <a:r>
            <a:rPr lang="en-US" sz="2800"/>
            <a:t>Training programs</a:t>
          </a:r>
          <a:endParaRPr lang="en-US" sz="2800" dirty="0"/>
        </a:p>
      </dgm:t>
    </dgm:pt>
    <dgm:pt modelId="{DEF0CFA2-C0B4-46B3-895B-D4230BB1352A}" type="parTrans" cxnId="{86E7D24A-4E03-48FC-AC5B-1E0D47A11D90}">
      <dgm:prSet/>
      <dgm:spPr/>
      <dgm:t>
        <a:bodyPr/>
        <a:lstStyle/>
        <a:p>
          <a:endParaRPr lang="en-US"/>
        </a:p>
      </dgm:t>
    </dgm:pt>
    <dgm:pt modelId="{B47D0C10-268A-4E82-A18D-78383962D4C8}" type="sibTrans" cxnId="{86E7D24A-4E03-48FC-AC5B-1E0D47A11D90}">
      <dgm:prSet/>
      <dgm:spPr/>
      <dgm:t>
        <a:bodyPr/>
        <a:lstStyle/>
        <a:p>
          <a:endParaRPr lang="en-US"/>
        </a:p>
      </dgm:t>
    </dgm:pt>
    <dgm:pt modelId="{B5F2B854-18AE-4CD8-9672-53560BB9BC0D}">
      <dgm:prSet custT="1"/>
      <dgm:spPr/>
      <dgm:t>
        <a:bodyPr/>
        <a:lstStyle/>
        <a:p>
          <a:r>
            <a:rPr lang="en-US" sz="2800"/>
            <a:t>Social media</a:t>
          </a:r>
          <a:endParaRPr lang="en-US" sz="2800" dirty="0"/>
        </a:p>
      </dgm:t>
    </dgm:pt>
    <dgm:pt modelId="{C12AA65F-D342-444F-B851-0A866E475082}" type="parTrans" cxnId="{86F2B4EA-644A-4FBF-A124-064299BE225B}">
      <dgm:prSet/>
      <dgm:spPr/>
      <dgm:t>
        <a:bodyPr/>
        <a:lstStyle/>
        <a:p>
          <a:endParaRPr lang="en-US"/>
        </a:p>
      </dgm:t>
    </dgm:pt>
    <dgm:pt modelId="{87AF8A8E-C4B6-4FE4-96A5-7819AF794BC1}" type="sibTrans" cxnId="{86F2B4EA-644A-4FBF-A124-064299BE225B}">
      <dgm:prSet/>
      <dgm:spPr/>
      <dgm:t>
        <a:bodyPr/>
        <a:lstStyle/>
        <a:p>
          <a:endParaRPr lang="en-US"/>
        </a:p>
      </dgm:t>
    </dgm:pt>
    <dgm:pt modelId="{64B4296C-0952-419B-94A6-B4E96C154867}">
      <dgm:prSet custT="1"/>
      <dgm:spPr/>
      <dgm:t>
        <a:bodyPr/>
        <a:lstStyle/>
        <a:p>
          <a:r>
            <a:rPr lang="en-US" sz="2800" dirty="0"/>
            <a:t>Project management</a:t>
          </a:r>
        </a:p>
      </dgm:t>
    </dgm:pt>
    <dgm:pt modelId="{6ADE7D7A-1303-487B-B700-4DC61EB335BF}" type="parTrans" cxnId="{785728D5-8868-4A26-AA3C-650820EA42C8}">
      <dgm:prSet/>
      <dgm:spPr/>
      <dgm:t>
        <a:bodyPr/>
        <a:lstStyle/>
        <a:p>
          <a:endParaRPr lang="en-US"/>
        </a:p>
      </dgm:t>
    </dgm:pt>
    <dgm:pt modelId="{EB642BFD-C551-44B1-89FC-A98B51A4D5B5}" type="sibTrans" cxnId="{785728D5-8868-4A26-AA3C-650820EA42C8}">
      <dgm:prSet/>
      <dgm:spPr/>
      <dgm:t>
        <a:bodyPr/>
        <a:lstStyle/>
        <a:p>
          <a:endParaRPr lang="en-US"/>
        </a:p>
      </dgm:t>
    </dgm:pt>
    <dgm:pt modelId="{1FD2B8AC-E43E-4215-8949-E13D0BAA0B00}">
      <dgm:prSet custT="1"/>
      <dgm:spPr/>
      <dgm:t>
        <a:bodyPr/>
        <a:lstStyle/>
        <a:p>
          <a:r>
            <a:rPr lang="en-US" sz="2800"/>
            <a:t>Mightycause platform fees</a:t>
          </a:r>
          <a:endParaRPr lang="en-US" sz="2800" dirty="0"/>
        </a:p>
      </dgm:t>
    </dgm:pt>
    <dgm:pt modelId="{62C9C8AA-6030-499F-A918-D27808FEE21B}" type="sibTrans" cxnId="{5EA07946-6DFD-4EFF-8D07-D260775F1594}">
      <dgm:prSet/>
      <dgm:spPr/>
      <dgm:t>
        <a:bodyPr/>
        <a:lstStyle/>
        <a:p>
          <a:endParaRPr lang="en-US"/>
        </a:p>
      </dgm:t>
    </dgm:pt>
    <dgm:pt modelId="{2986543B-8D3A-4FC9-8A88-0229C94AB914}" type="parTrans" cxnId="{5EA07946-6DFD-4EFF-8D07-D260775F1594}">
      <dgm:prSet/>
      <dgm:spPr/>
      <dgm:t>
        <a:bodyPr/>
        <a:lstStyle/>
        <a:p>
          <a:endParaRPr lang="en-US"/>
        </a:p>
      </dgm:t>
    </dgm:pt>
    <dgm:pt modelId="{7B91B7CB-AE7C-4C74-A6F2-54B100121B7B}">
      <dgm:prSet custT="1"/>
      <dgm:spPr/>
      <dgm:t>
        <a:bodyPr/>
        <a:lstStyle/>
        <a:p>
          <a:r>
            <a:rPr lang="en-US" sz="2800"/>
            <a:t>Podcast</a:t>
          </a:r>
          <a:endParaRPr lang="en-US" sz="2800" dirty="0"/>
        </a:p>
      </dgm:t>
    </dgm:pt>
    <dgm:pt modelId="{78B80CC5-B196-4C9C-8F15-941139351CCB}" type="parTrans" cxnId="{D0783D3F-1462-41F8-AF99-0E43925F2CAC}">
      <dgm:prSet/>
      <dgm:spPr/>
      <dgm:t>
        <a:bodyPr/>
        <a:lstStyle/>
        <a:p>
          <a:endParaRPr lang="en-US"/>
        </a:p>
      </dgm:t>
    </dgm:pt>
    <dgm:pt modelId="{871D002B-841B-49E9-AA27-5A539D41A009}" type="sibTrans" cxnId="{D0783D3F-1462-41F8-AF99-0E43925F2CAC}">
      <dgm:prSet/>
      <dgm:spPr/>
      <dgm:t>
        <a:bodyPr/>
        <a:lstStyle/>
        <a:p>
          <a:endParaRPr lang="en-US"/>
        </a:p>
      </dgm:t>
    </dgm:pt>
    <dgm:pt modelId="{AC50339B-A3BE-40A2-BE12-0B1305DF3D7B}">
      <dgm:prSet custT="1"/>
      <dgm:spPr/>
      <dgm:t>
        <a:bodyPr/>
        <a:lstStyle/>
        <a:p>
          <a:r>
            <a:rPr lang="en-US" sz="2800" dirty="0"/>
            <a:t>Supplies</a:t>
          </a:r>
        </a:p>
      </dgm:t>
    </dgm:pt>
    <dgm:pt modelId="{BE2795B3-CB3A-4009-8396-3C5A8DB8B57F}" type="parTrans" cxnId="{978B0DFB-23DD-4494-890E-443D895368E2}">
      <dgm:prSet/>
      <dgm:spPr/>
    </dgm:pt>
    <dgm:pt modelId="{A7BCA4EC-327E-4BFD-9FD7-58657CA104B2}" type="sibTrans" cxnId="{978B0DFB-23DD-4494-890E-443D895368E2}">
      <dgm:prSet/>
      <dgm:spPr/>
    </dgm:pt>
    <dgm:pt modelId="{1196F4C9-E3F0-4B0F-B18C-9EEDDB724546}">
      <dgm:prSet custT="1"/>
      <dgm:spPr/>
      <dgm:t>
        <a:bodyPr/>
        <a:lstStyle/>
        <a:p>
          <a:r>
            <a:rPr lang="en-US" sz="2800" dirty="0"/>
            <a:t>Printing</a:t>
          </a:r>
        </a:p>
      </dgm:t>
    </dgm:pt>
    <dgm:pt modelId="{9CEC5154-B939-4FE4-A251-6509FDD4970E}" type="parTrans" cxnId="{8BAEED3A-CEA8-4111-A692-14E836663C7D}">
      <dgm:prSet/>
      <dgm:spPr/>
    </dgm:pt>
    <dgm:pt modelId="{588CC04C-06A2-4BAC-903A-A59F8B6505BF}" type="sibTrans" cxnId="{8BAEED3A-CEA8-4111-A692-14E836663C7D}">
      <dgm:prSet/>
      <dgm:spPr/>
    </dgm:pt>
    <dgm:pt modelId="{6A088072-24AF-4FC4-8E74-D9AE776B7137}" type="pres">
      <dgm:prSet presAssocID="{76609D94-5ABB-4E4B-9770-ADAA24E80CB5}" presName="Name0" presStyleCnt="0">
        <dgm:presLayoutVars>
          <dgm:dir/>
          <dgm:resizeHandles val="exact"/>
        </dgm:presLayoutVars>
      </dgm:prSet>
      <dgm:spPr/>
    </dgm:pt>
    <dgm:pt modelId="{74DAA0AA-8513-40C4-A661-DBC7C79FBAE4}" type="pres">
      <dgm:prSet presAssocID="{85597F0E-F316-481A-96E4-728C34437457}" presName="parAndChTx" presStyleLbl="node1" presStyleIdx="0" presStyleCnt="2" custScaleX="55776">
        <dgm:presLayoutVars>
          <dgm:bulletEnabled val="1"/>
        </dgm:presLayoutVars>
      </dgm:prSet>
      <dgm:spPr/>
    </dgm:pt>
    <dgm:pt modelId="{6C3F81E0-684F-435B-BA46-186F7966D5AF}" type="pres">
      <dgm:prSet presAssocID="{091394C3-1E7F-4733-9B84-E08A286B24C8}" presName="parAndChSpace" presStyleCnt="0"/>
      <dgm:spPr/>
    </dgm:pt>
    <dgm:pt modelId="{170F8C39-EA2B-4D89-AF60-63BEC43AE3FD}" type="pres">
      <dgm:prSet presAssocID="{4EB121FF-D9B4-4976-A4D6-FFDBA3C9D4FC}" presName="parAndChTx" presStyleLbl="node1" presStyleIdx="1" presStyleCnt="2">
        <dgm:presLayoutVars>
          <dgm:bulletEnabled val="1"/>
        </dgm:presLayoutVars>
      </dgm:prSet>
      <dgm:spPr/>
    </dgm:pt>
  </dgm:ptLst>
  <dgm:cxnLst>
    <dgm:cxn modelId="{BB869306-CE9C-4C9C-9DFF-E8384F2B4A7D}" type="presOf" srcId="{85597F0E-F316-481A-96E4-728C34437457}" destId="{74DAA0AA-8513-40C4-A661-DBC7C79FBAE4}" srcOrd="0" destOrd="0" presId="urn:microsoft.com/office/officeart/2005/8/layout/hChevron3"/>
    <dgm:cxn modelId="{0827B623-3868-4A57-B9BD-648701A0402F}" type="presOf" srcId="{4EB121FF-D9B4-4976-A4D6-FFDBA3C9D4FC}" destId="{170F8C39-EA2B-4D89-AF60-63BEC43AE3FD}" srcOrd="0" destOrd="0" presId="urn:microsoft.com/office/officeart/2005/8/layout/hChevron3"/>
    <dgm:cxn modelId="{DD120629-F4A9-4D08-A2B0-12B4A5DC4037}" type="presOf" srcId="{1196F4C9-E3F0-4B0F-B18C-9EEDDB724546}" destId="{170F8C39-EA2B-4D89-AF60-63BEC43AE3FD}" srcOrd="0" destOrd="10" presId="urn:microsoft.com/office/officeart/2005/8/layout/hChevron3"/>
    <dgm:cxn modelId="{8BAEED3A-CEA8-4111-A692-14E836663C7D}" srcId="{4EB121FF-D9B4-4976-A4D6-FFDBA3C9D4FC}" destId="{1196F4C9-E3F0-4B0F-B18C-9EEDDB724546}" srcOrd="9" destOrd="0" parTransId="{9CEC5154-B939-4FE4-A251-6509FDD4970E}" sibTransId="{588CC04C-06A2-4BAC-903A-A59F8B6505BF}"/>
    <dgm:cxn modelId="{8496E13B-7887-4221-91D7-202854936C1B}" type="presOf" srcId="{B5F2B854-18AE-4CD8-9672-53560BB9BC0D}" destId="{170F8C39-EA2B-4D89-AF60-63BEC43AE3FD}" srcOrd="0" destOrd="6" presId="urn:microsoft.com/office/officeart/2005/8/layout/hChevron3"/>
    <dgm:cxn modelId="{DA25163D-A38D-4B06-B002-2F254D6164C9}" type="presOf" srcId="{1937085F-2C4D-4C1D-A5E7-D64E6492F891}" destId="{170F8C39-EA2B-4D89-AF60-63BEC43AE3FD}" srcOrd="0" destOrd="4" presId="urn:microsoft.com/office/officeart/2005/8/layout/hChevron3"/>
    <dgm:cxn modelId="{D0783D3F-1462-41F8-AF99-0E43925F2CAC}" srcId="{4EB121FF-D9B4-4976-A4D6-FFDBA3C9D4FC}" destId="{7B91B7CB-AE7C-4C74-A6F2-54B100121B7B}" srcOrd="6" destOrd="0" parTransId="{78B80CC5-B196-4C9C-8F15-941139351CCB}" sibTransId="{871D002B-841B-49E9-AA27-5A539D41A009}"/>
    <dgm:cxn modelId="{DC62A865-3369-48E8-96B9-465C98058D01}" type="presOf" srcId="{76609D94-5ABB-4E4B-9770-ADAA24E80CB5}" destId="{6A088072-24AF-4FC4-8E74-D9AE776B7137}" srcOrd="0" destOrd="0" presId="urn:microsoft.com/office/officeart/2005/8/layout/hChevron3"/>
    <dgm:cxn modelId="{5EA07946-6DFD-4EFF-8D07-D260775F1594}" srcId="{4EB121FF-D9B4-4976-A4D6-FFDBA3C9D4FC}" destId="{1FD2B8AC-E43E-4215-8949-E13D0BAA0B00}" srcOrd="0" destOrd="0" parTransId="{2986543B-8D3A-4FC9-8A88-0229C94AB914}" sibTransId="{62C9C8AA-6030-499F-A918-D27808FEE21B}"/>
    <dgm:cxn modelId="{86E7D24A-4E03-48FC-AC5B-1E0D47A11D90}" srcId="{4EB121FF-D9B4-4976-A4D6-FFDBA3C9D4FC}" destId="{D161AC08-2547-4CA1-849D-AE84D15A6BA1}" srcOrd="4" destOrd="0" parTransId="{DEF0CFA2-C0B4-46B3-895B-D4230BB1352A}" sibTransId="{B47D0C10-268A-4E82-A18D-78383962D4C8}"/>
    <dgm:cxn modelId="{370ACB81-E4C8-449E-8F6B-0EFA03EE9D91}" srcId="{4EB121FF-D9B4-4976-A4D6-FFDBA3C9D4FC}" destId="{B83A7DF0-2D8A-4433-8B10-0A76C409CD60}" srcOrd="2" destOrd="0" parTransId="{916486E8-4519-4D7F-9555-7A30976AA805}" sibTransId="{2EC36BE3-273B-4F86-9B8D-E46577678F1B}"/>
    <dgm:cxn modelId="{A0E7628C-A2BF-4A3A-A719-0E5E39004C93}" type="presOf" srcId="{64B4296C-0952-419B-94A6-B4E96C154867}" destId="{170F8C39-EA2B-4D89-AF60-63BEC43AE3FD}" srcOrd="0" destOrd="8" presId="urn:microsoft.com/office/officeart/2005/8/layout/hChevron3"/>
    <dgm:cxn modelId="{50A43891-7639-4356-B7BA-A1721B5ADE4F}" type="presOf" srcId="{D161AC08-2547-4CA1-849D-AE84D15A6BA1}" destId="{170F8C39-EA2B-4D89-AF60-63BEC43AE3FD}" srcOrd="0" destOrd="5" presId="urn:microsoft.com/office/officeart/2005/8/layout/hChevron3"/>
    <dgm:cxn modelId="{C0E3E89A-918E-4AB5-86E6-B4C25D7F895C}" srcId="{4EB121FF-D9B4-4976-A4D6-FFDBA3C9D4FC}" destId="{9A560869-2E61-484C-84F3-D08B184485E9}" srcOrd="1" destOrd="0" parTransId="{A0A1F535-5B6B-4A63-BA62-83A128D61F77}" sibTransId="{E5631A28-9980-41D7-9BD5-7335CECA79D6}"/>
    <dgm:cxn modelId="{F32E4BA2-1BF9-4806-B632-65B11FE8004D}" srcId="{4EB121FF-D9B4-4976-A4D6-FFDBA3C9D4FC}" destId="{1937085F-2C4D-4C1D-A5E7-D64E6492F891}" srcOrd="3" destOrd="0" parTransId="{3D584032-8C38-4AFF-8E05-AF6DCE3ECCE5}" sibTransId="{E1F5B54F-5979-459B-BDDE-E241BC32241E}"/>
    <dgm:cxn modelId="{156B84AB-5AA3-461F-8310-D63955EDECDB}" type="presOf" srcId="{B83A7DF0-2D8A-4433-8B10-0A76C409CD60}" destId="{170F8C39-EA2B-4D89-AF60-63BEC43AE3FD}" srcOrd="0" destOrd="3" presId="urn:microsoft.com/office/officeart/2005/8/layout/hChevron3"/>
    <dgm:cxn modelId="{320493BC-34C5-458E-B1AE-2DCD61F61649}" type="presOf" srcId="{7B91B7CB-AE7C-4C74-A6F2-54B100121B7B}" destId="{170F8C39-EA2B-4D89-AF60-63BEC43AE3FD}" srcOrd="0" destOrd="7" presId="urn:microsoft.com/office/officeart/2005/8/layout/hChevron3"/>
    <dgm:cxn modelId="{5ECBA8BE-4A36-4818-A851-46032A1986E7}" type="presOf" srcId="{AC50339B-A3BE-40A2-BE12-0B1305DF3D7B}" destId="{170F8C39-EA2B-4D89-AF60-63BEC43AE3FD}" srcOrd="0" destOrd="9" presId="urn:microsoft.com/office/officeart/2005/8/layout/hChevron3"/>
    <dgm:cxn modelId="{785728D5-8868-4A26-AA3C-650820EA42C8}" srcId="{4EB121FF-D9B4-4976-A4D6-FFDBA3C9D4FC}" destId="{64B4296C-0952-419B-94A6-B4E96C154867}" srcOrd="7" destOrd="0" parTransId="{6ADE7D7A-1303-487B-B700-4DC61EB335BF}" sibTransId="{EB642BFD-C551-44B1-89FC-A98B51A4D5B5}"/>
    <dgm:cxn modelId="{7E882DD5-BA99-47E6-9D75-13C5F013091B}" type="presOf" srcId="{1FD2B8AC-E43E-4215-8949-E13D0BAA0B00}" destId="{170F8C39-EA2B-4D89-AF60-63BEC43AE3FD}" srcOrd="0" destOrd="1" presId="urn:microsoft.com/office/officeart/2005/8/layout/hChevron3"/>
    <dgm:cxn modelId="{3A1AF4D7-B92F-436D-9542-6A28B5257A70}" type="presOf" srcId="{9A560869-2E61-484C-84F3-D08B184485E9}" destId="{170F8C39-EA2B-4D89-AF60-63BEC43AE3FD}" srcOrd="0" destOrd="2" presId="urn:microsoft.com/office/officeart/2005/8/layout/hChevron3"/>
    <dgm:cxn modelId="{86F2B4EA-644A-4FBF-A124-064299BE225B}" srcId="{4EB121FF-D9B4-4976-A4D6-FFDBA3C9D4FC}" destId="{B5F2B854-18AE-4CD8-9672-53560BB9BC0D}" srcOrd="5" destOrd="0" parTransId="{C12AA65F-D342-444F-B851-0A866E475082}" sibTransId="{87AF8A8E-C4B6-4FE4-96A5-7819AF794BC1}"/>
    <dgm:cxn modelId="{6C3D17F7-2277-41C1-B97A-0841D2B92BB8}" srcId="{76609D94-5ABB-4E4B-9770-ADAA24E80CB5}" destId="{85597F0E-F316-481A-96E4-728C34437457}" srcOrd="0" destOrd="0" parTransId="{EBEA9A25-C6B7-4FB9-8CCA-7B3AD847663E}" sibTransId="{091394C3-1E7F-4733-9B84-E08A286B24C8}"/>
    <dgm:cxn modelId="{978B0DFB-23DD-4494-890E-443D895368E2}" srcId="{4EB121FF-D9B4-4976-A4D6-FFDBA3C9D4FC}" destId="{AC50339B-A3BE-40A2-BE12-0B1305DF3D7B}" srcOrd="8" destOrd="0" parTransId="{BE2795B3-CB3A-4009-8396-3C5A8DB8B57F}" sibTransId="{A7BCA4EC-327E-4BFD-9FD7-58657CA104B2}"/>
    <dgm:cxn modelId="{B5836BFF-E95C-498D-BE0D-AEDE96621C3C}" srcId="{76609D94-5ABB-4E4B-9770-ADAA24E80CB5}" destId="{4EB121FF-D9B4-4976-A4D6-FFDBA3C9D4FC}" srcOrd="1" destOrd="0" parTransId="{19DA3BE4-2B92-4F21-B6D8-895152680E1D}" sibTransId="{18B1D661-7A3E-49F6-8290-10155D33A2A8}"/>
    <dgm:cxn modelId="{341B0884-6606-4A27-AEE5-455547D1F1F0}" type="presParOf" srcId="{6A088072-24AF-4FC4-8E74-D9AE776B7137}" destId="{74DAA0AA-8513-40C4-A661-DBC7C79FBAE4}" srcOrd="0" destOrd="0" presId="urn:microsoft.com/office/officeart/2005/8/layout/hChevron3"/>
    <dgm:cxn modelId="{FC08D59C-739B-4A9A-96CD-B05FCAC222A7}" type="presParOf" srcId="{6A088072-24AF-4FC4-8E74-D9AE776B7137}" destId="{6C3F81E0-684F-435B-BA46-186F7966D5AF}" srcOrd="1" destOrd="0" presId="urn:microsoft.com/office/officeart/2005/8/layout/hChevron3"/>
    <dgm:cxn modelId="{872DB5E7-D53A-4204-AA5C-BE6B36CD8A91}" type="presParOf" srcId="{6A088072-24AF-4FC4-8E74-D9AE776B7137}" destId="{170F8C39-EA2B-4D89-AF60-63BEC43AE3FD}"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EA26C3-28F6-4603-83A2-237D7016F77A}" type="doc">
      <dgm:prSet loTypeId="urn:microsoft.com/office/officeart/2016/7/layout/VerticalSolidActionList" loCatId="List" qsTypeId="urn:microsoft.com/office/officeart/2005/8/quickstyle/simple1" qsCatId="simple" csTypeId="urn:microsoft.com/office/officeart/2005/8/colors/accent1_2" csCatId="accent1"/>
      <dgm:spPr/>
      <dgm:t>
        <a:bodyPr/>
        <a:lstStyle/>
        <a:p>
          <a:endParaRPr lang="en-US"/>
        </a:p>
      </dgm:t>
    </dgm:pt>
    <dgm:pt modelId="{7FDFCAE6-94EE-4BA8-AFC4-8B14D2788DC0}">
      <dgm:prSet/>
      <dgm:spPr/>
      <dgm:t>
        <a:bodyPr/>
        <a:lstStyle/>
        <a:p>
          <a:r>
            <a:rPr lang="en-US"/>
            <a:t>Access</a:t>
          </a:r>
        </a:p>
      </dgm:t>
    </dgm:pt>
    <dgm:pt modelId="{12FD1788-78D3-41DC-BE0E-DEF0BFA52D71}" type="parTrans" cxnId="{6739FB94-652D-49DE-81C9-5ADB53D72451}">
      <dgm:prSet/>
      <dgm:spPr/>
      <dgm:t>
        <a:bodyPr/>
        <a:lstStyle/>
        <a:p>
          <a:endParaRPr lang="en-US"/>
        </a:p>
      </dgm:t>
    </dgm:pt>
    <dgm:pt modelId="{8865981F-BCBF-40E9-880C-D1F0EAC68D70}" type="sibTrans" cxnId="{6739FB94-652D-49DE-81C9-5ADB53D72451}">
      <dgm:prSet/>
      <dgm:spPr/>
      <dgm:t>
        <a:bodyPr/>
        <a:lstStyle/>
        <a:p>
          <a:endParaRPr lang="en-US"/>
        </a:p>
      </dgm:t>
    </dgm:pt>
    <dgm:pt modelId="{1BF828AC-1CA0-4898-9F41-45DEBBBCC7BF}">
      <dgm:prSet/>
      <dgm:spPr/>
      <dgm:t>
        <a:bodyPr/>
        <a:lstStyle/>
        <a:p>
          <a:r>
            <a:rPr lang="en-US"/>
            <a:t>Access training, mentoring, and online resources.</a:t>
          </a:r>
        </a:p>
      </dgm:t>
    </dgm:pt>
    <dgm:pt modelId="{A0720333-D161-410D-8144-59AF4D8F4559}" type="parTrans" cxnId="{A59F5603-64AC-42F3-8815-C8162D8C779E}">
      <dgm:prSet/>
      <dgm:spPr/>
      <dgm:t>
        <a:bodyPr/>
        <a:lstStyle/>
        <a:p>
          <a:endParaRPr lang="en-US"/>
        </a:p>
      </dgm:t>
    </dgm:pt>
    <dgm:pt modelId="{23C06B12-00DE-480A-B6A8-24FD06BDF3B4}" type="sibTrans" cxnId="{A59F5603-64AC-42F3-8815-C8162D8C779E}">
      <dgm:prSet/>
      <dgm:spPr/>
      <dgm:t>
        <a:bodyPr/>
        <a:lstStyle/>
        <a:p>
          <a:endParaRPr lang="en-US"/>
        </a:p>
      </dgm:t>
    </dgm:pt>
    <dgm:pt modelId="{D85647FD-5506-4694-849F-7A5A5AEABBA8}">
      <dgm:prSet/>
      <dgm:spPr/>
      <dgm:t>
        <a:bodyPr/>
        <a:lstStyle/>
        <a:p>
          <a:r>
            <a:rPr lang="en-US"/>
            <a:t>Raise</a:t>
          </a:r>
        </a:p>
      </dgm:t>
    </dgm:pt>
    <dgm:pt modelId="{9F736992-E941-4674-9B03-6E187039FC94}" type="parTrans" cxnId="{EE3B2221-DDCA-4512-A2FA-2BEB23F9D6A9}">
      <dgm:prSet/>
      <dgm:spPr/>
      <dgm:t>
        <a:bodyPr/>
        <a:lstStyle/>
        <a:p>
          <a:endParaRPr lang="en-US"/>
        </a:p>
      </dgm:t>
    </dgm:pt>
    <dgm:pt modelId="{E364A525-6E91-49A7-9A63-7EFF2902B468}" type="sibTrans" cxnId="{EE3B2221-DDCA-4512-A2FA-2BEB23F9D6A9}">
      <dgm:prSet/>
      <dgm:spPr/>
      <dgm:t>
        <a:bodyPr/>
        <a:lstStyle/>
        <a:p>
          <a:endParaRPr lang="en-US"/>
        </a:p>
      </dgm:t>
    </dgm:pt>
    <dgm:pt modelId="{C362F374-D83F-45EC-A921-B30D6DEBAFDA}">
      <dgm:prSet/>
      <dgm:spPr/>
      <dgm:t>
        <a:bodyPr/>
        <a:lstStyle/>
        <a:p>
          <a:r>
            <a:rPr lang="en-US"/>
            <a:t>Raise awareness of your cause.</a:t>
          </a:r>
        </a:p>
      </dgm:t>
    </dgm:pt>
    <dgm:pt modelId="{E9CEDAD7-A2DE-4EB5-951F-398A7C747882}" type="parTrans" cxnId="{A0CD40A0-9AC7-41FB-8747-D4354F63B369}">
      <dgm:prSet/>
      <dgm:spPr/>
      <dgm:t>
        <a:bodyPr/>
        <a:lstStyle/>
        <a:p>
          <a:endParaRPr lang="en-US"/>
        </a:p>
      </dgm:t>
    </dgm:pt>
    <dgm:pt modelId="{E6E64B80-2C64-47E7-92A4-CDB2C45D6166}" type="sibTrans" cxnId="{A0CD40A0-9AC7-41FB-8747-D4354F63B369}">
      <dgm:prSet/>
      <dgm:spPr/>
      <dgm:t>
        <a:bodyPr/>
        <a:lstStyle/>
        <a:p>
          <a:endParaRPr lang="en-US"/>
        </a:p>
      </dgm:t>
    </dgm:pt>
    <dgm:pt modelId="{2F666BC0-7E30-4F59-8E3E-69FF4219A7E2}">
      <dgm:prSet/>
      <dgm:spPr/>
      <dgm:t>
        <a:bodyPr/>
        <a:lstStyle/>
        <a:p>
          <a:r>
            <a:rPr lang="en-US"/>
            <a:t>Gain</a:t>
          </a:r>
        </a:p>
      </dgm:t>
    </dgm:pt>
    <dgm:pt modelId="{63D4A009-92E8-462D-8FD3-8BF3964AC4CF}" type="parTrans" cxnId="{25600FDD-2784-4C3F-A349-790E12B30B5D}">
      <dgm:prSet/>
      <dgm:spPr/>
      <dgm:t>
        <a:bodyPr/>
        <a:lstStyle/>
        <a:p>
          <a:endParaRPr lang="en-US"/>
        </a:p>
      </dgm:t>
    </dgm:pt>
    <dgm:pt modelId="{E4C97798-5AD8-414B-9C4D-02F5E947ACA7}" type="sibTrans" cxnId="{25600FDD-2784-4C3F-A349-790E12B30B5D}">
      <dgm:prSet/>
      <dgm:spPr/>
      <dgm:t>
        <a:bodyPr/>
        <a:lstStyle/>
        <a:p>
          <a:endParaRPr lang="en-US"/>
        </a:p>
      </dgm:t>
    </dgm:pt>
    <dgm:pt modelId="{81F1B3DB-1181-4865-B4F3-5FC1AE4A4E62}">
      <dgm:prSet/>
      <dgm:spPr/>
      <dgm:t>
        <a:bodyPr/>
        <a:lstStyle/>
        <a:p>
          <a:r>
            <a:rPr lang="en-US"/>
            <a:t>Gain exposure to new donors.</a:t>
          </a:r>
        </a:p>
      </dgm:t>
    </dgm:pt>
    <dgm:pt modelId="{29D4E164-D1F6-4D81-9936-2A5179DEBB5A}" type="parTrans" cxnId="{B933ABFA-3A02-44B9-9AF7-8AA19B39D63F}">
      <dgm:prSet/>
      <dgm:spPr/>
      <dgm:t>
        <a:bodyPr/>
        <a:lstStyle/>
        <a:p>
          <a:endParaRPr lang="en-US"/>
        </a:p>
      </dgm:t>
    </dgm:pt>
    <dgm:pt modelId="{65BE1ED4-810D-4919-957B-F35B5233AF0F}" type="sibTrans" cxnId="{B933ABFA-3A02-44B9-9AF7-8AA19B39D63F}">
      <dgm:prSet/>
      <dgm:spPr/>
      <dgm:t>
        <a:bodyPr/>
        <a:lstStyle/>
        <a:p>
          <a:endParaRPr lang="en-US"/>
        </a:p>
      </dgm:t>
    </dgm:pt>
    <dgm:pt modelId="{17B9462D-F5B2-4240-947A-13C48C63C2F2}">
      <dgm:prSet/>
      <dgm:spPr/>
      <dgm:t>
        <a:bodyPr/>
        <a:lstStyle/>
        <a:p>
          <a:r>
            <a:rPr lang="en-US"/>
            <a:t>Energize</a:t>
          </a:r>
        </a:p>
      </dgm:t>
    </dgm:pt>
    <dgm:pt modelId="{1DD7A837-9A1A-4DEF-8242-8DC975157268}" type="parTrans" cxnId="{5A38923B-B59F-4EB5-9F6D-548D7225A440}">
      <dgm:prSet/>
      <dgm:spPr/>
      <dgm:t>
        <a:bodyPr/>
        <a:lstStyle/>
        <a:p>
          <a:endParaRPr lang="en-US"/>
        </a:p>
      </dgm:t>
    </dgm:pt>
    <dgm:pt modelId="{DC2C6BB7-D09D-49CC-8CB3-D8DD1139BEED}" type="sibTrans" cxnId="{5A38923B-B59F-4EB5-9F6D-548D7225A440}">
      <dgm:prSet/>
      <dgm:spPr/>
      <dgm:t>
        <a:bodyPr/>
        <a:lstStyle/>
        <a:p>
          <a:endParaRPr lang="en-US"/>
        </a:p>
      </dgm:t>
    </dgm:pt>
    <dgm:pt modelId="{B0044926-C9D0-46F0-933D-83A9AB7AF2A5}">
      <dgm:prSet/>
      <dgm:spPr/>
      <dgm:t>
        <a:bodyPr/>
        <a:lstStyle/>
        <a:p>
          <a:r>
            <a:rPr lang="en-US"/>
            <a:t>Energize current supporters.</a:t>
          </a:r>
        </a:p>
      </dgm:t>
    </dgm:pt>
    <dgm:pt modelId="{E2FD82EB-4E39-4238-982F-716D3BDB8A85}" type="parTrans" cxnId="{C33D46A0-0E94-412B-AB96-DA8D8DF42554}">
      <dgm:prSet/>
      <dgm:spPr/>
      <dgm:t>
        <a:bodyPr/>
        <a:lstStyle/>
        <a:p>
          <a:endParaRPr lang="en-US"/>
        </a:p>
      </dgm:t>
    </dgm:pt>
    <dgm:pt modelId="{8E450AC4-DF5F-4D2B-8C3A-720EF33FBBCA}" type="sibTrans" cxnId="{C33D46A0-0E94-412B-AB96-DA8D8DF42554}">
      <dgm:prSet/>
      <dgm:spPr/>
      <dgm:t>
        <a:bodyPr/>
        <a:lstStyle/>
        <a:p>
          <a:endParaRPr lang="en-US"/>
        </a:p>
      </dgm:t>
    </dgm:pt>
    <dgm:pt modelId="{28A7592D-0DA3-410A-93F6-79402BD17702}">
      <dgm:prSet/>
      <dgm:spPr/>
      <dgm:t>
        <a:bodyPr/>
        <a:lstStyle/>
        <a:p>
          <a:r>
            <a:rPr lang="en-US"/>
            <a:t>Explore</a:t>
          </a:r>
        </a:p>
      </dgm:t>
    </dgm:pt>
    <dgm:pt modelId="{D10BF9C3-538D-4C3D-8493-43975D05BBDA}" type="parTrans" cxnId="{A1CE2384-A831-4934-AD2D-29298866838A}">
      <dgm:prSet/>
      <dgm:spPr/>
      <dgm:t>
        <a:bodyPr/>
        <a:lstStyle/>
        <a:p>
          <a:endParaRPr lang="en-US"/>
        </a:p>
      </dgm:t>
    </dgm:pt>
    <dgm:pt modelId="{8ED443E2-9293-4831-BCB7-24F6F61D9048}" type="sibTrans" cxnId="{A1CE2384-A831-4934-AD2D-29298866838A}">
      <dgm:prSet/>
      <dgm:spPr/>
      <dgm:t>
        <a:bodyPr/>
        <a:lstStyle/>
        <a:p>
          <a:endParaRPr lang="en-US"/>
        </a:p>
      </dgm:t>
    </dgm:pt>
    <dgm:pt modelId="{223AAB64-1A3C-4C73-94DF-47FD1E96D753}">
      <dgm:prSet/>
      <dgm:spPr/>
      <dgm:t>
        <a:bodyPr/>
        <a:lstStyle/>
        <a:p>
          <a:r>
            <a:rPr lang="en-US"/>
            <a:t>Explore partnerships with participating nonprofits.</a:t>
          </a:r>
        </a:p>
      </dgm:t>
    </dgm:pt>
    <dgm:pt modelId="{B57D4387-5F26-4B61-B02B-CA8A3B9C09C7}" type="parTrans" cxnId="{7F5BDF21-23D2-4A43-A082-30BA8D5B255E}">
      <dgm:prSet/>
      <dgm:spPr/>
      <dgm:t>
        <a:bodyPr/>
        <a:lstStyle/>
        <a:p>
          <a:endParaRPr lang="en-US"/>
        </a:p>
      </dgm:t>
    </dgm:pt>
    <dgm:pt modelId="{AC037C1C-9ADA-4DC5-8CCB-082BD5381A60}" type="sibTrans" cxnId="{7F5BDF21-23D2-4A43-A082-30BA8D5B255E}">
      <dgm:prSet/>
      <dgm:spPr/>
      <dgm:t>
        <a:bodyPr/>
        <a:lstStyle/>
        <a:p>
          <a:endParaRPr lang="en-US"/>
        </a:p>
      </dgm:t>
    </dgm:pt>
    <dgm:pt modelId="{88833082-AA3D-4BC9-AEE7-39076AE30CAC}">
      <dgm:prSet/>
      <dgm:spPr/>
      <dgm:t>
        <a:bodyPr/>
        <a:lstStyle/>
        <a:p>
          <a:r>
            <a:rPr lang="en-US"/>
            <a:t>Achieve</a:t>
          </a:r>
        </a:p>
      </dgm:t>
    </dgm:pt>
    <dgm:pt modelId="{9696CC85-AEF5-44F7-9675-1E28BCA6F510}" type="parTrans" cxnId="{9A3FA0AB-3F2A-45F3-8CC5-A055D987912E}">
      <dgm:prSet/>
      <dgm:spPr/>
      <dgm:t>
        <a:bodyPr/>
        <a:lstStyle/>
        <a:p>
          <a:endParaRPr lang="en-US"/>
        </a:p>
      </dgm:t>
    </dgm:pt>
    <dgm:pt modelId="{4D14EC13-3866-4535-97A2-98F95D34A672}" type="sibTrans" cxnId="{9A3FA0AB-3F2A-45F3-8CC5-A055D987912E}">
      <dgm:prSet/>
      <dgm:spPr/>
      <dgm:t>
        <a:bodyPr/>
        <a:lstStyle/>
        <a:p>
          <a:endParaRPr lang="en-US"/>
        </a:p>
      </dgm:t>
    </dgm:pt>
    <dgm:pt modelId="{FD4960AE-85DF-4696-9D83-EA09CE884297}">
      <dgm:prSet/>
      <dgm:spPr/>
      <dgm:t>
        <a:bodyPr/>
        <a:lstStyle/>
        <a:p>
          <a:r>
            <a:rPr lang="en-US"/>
            <a:t>Achieve matching donations.</a:t>
          </a:r>
        </a:p>
      </dgm:t>
    </dgm:pt>
    <dgm:pt modelId="{C81A0011-4E03-40AF-882A-198F97AB8CCE}" type="parTrans" cxnId="{32767BB1-3876-4D76-A62F-6B21BBD4F31E}">
      <dgm:prSet/>
      <dgm:spPr/>
      <dgm:t>
        <a:bodyPr/>
        <a:lstStyle/>
        <a:p>
          <a:endParaRPr lang="en-US"/>
        </a:p>
      </dgm:t>
    </dgm:pt>
    <dgm:pt modelId="{D786F998-CB49-4F6B-9D94-88CB47A8BA03}" type="sibTrans" cxnId="{32767BB1-3876-4D76-A62F-6B21BBD4F31E}">
      <dgm:prSet/>
      <dgm:spPr/>
      <dgm:t>
        <a:bodyPr/>
        <a:lstStyle/>
        <a:p>
          <a:endParaRPr lang="en-US"/>
        </a:p>
      </dgm:t>
    </dgm:pt>
    <dgm:pt modelId="{BBF9572A-F06C-44A1-BECA-4CE971F2B10E}">
      <dgm:prSet/>
      <dgm:spPr/>
      <dgm:t>
        <a:bodyPr/>
        <a:lstStyle/>
        <a:p>
          <a:r>
            <a:rPr lang="en-US"/>
            <a:t>Access</a:t>
          </a:r>
        </a:p>
      </dgm:t>
    </dgm:pt>
    <dgm:pt modelId="{E0A7A788-CCBE-42F5-9AC0-46468B38B70F}" type="parTrans" cxnId="{13391400-559E-4182-9A0C-61B96D3A76FA}">
      <dgm:prSet/>
      <dgm:spPr/>
      <dgm:t>
        <a:bodyPr/>
        <a:lstStyle/>
        <a:p>
          <a:endParaRPr lang="en-US"/>
        </a:p>
      </dgm:t>
    </dgm:pt>
    <dgm:pt modelId="{0EA334B0-28E2-469A-81E3-353A1129DA01}" type="sibTrans" cxnId="{13391400-559E-4182-9A0C-61B96D3A76FA}">
      <dgm:prSet/>
      <dgm:spPr/>
      <dgm:t>
        <a:bodyPr/>
        <a:lstStyle/>
        <a:p>
          <a:endParaRPr lang="en-US"/>
        </a:p>
      </dgm:t>
    </dgm:pt>
    <dgm:pt modelId="{674A103E-C315-42A0-BCC3-33429C5D2B3B}">
      <dgm:prSet/>
      <dgm:spPr/>
      <dgm:t>
        <a:bodyPr/>
        <a:lstStyle/>
        <a:p>
          <a:r>
            <a:rPr lang="en-US"/>
            <a:t>Access to Mighty Cause platform.</a:t>
          </a:r>
        </a:p>
      </dgm:t>
    </dgm:pt>
    <dgm:pt modelId="{8E29840B-BF3E-43C2-9C02-F06926FF9311}" type="parTrans" cxnId="{220864EA-CD7C-4B4D-8116-2492B3739A10}">
      <dgm:prSet/>
      <dgm:spPr/>
      <dgm:t>
        <a:bodyPr/>
        <a:lstStyle/>
        <a:p>
          <a:endParaRPr lang="en-US"/>
        </a:p>
      </dgm:t>
    </dgm:pt>
    <dgm:pt modelId="{D1C697EB-0BFE-4B62-A5E7-B228B6A96D4E}" type="sibTrans" cxnId="{220864EA-CD7C-4B4D-8116-2492B3739A10}">
      <dgm:prSet/>
      <dgm:spPr/>
      <dgm:t>
        <a:bodyPr/>
        <a:lstStyle/>
        <a:p>
          <a:endParaRPr lang="en-US"/>
        </a:p>
      </dgm:t>
    </dgm:pt>
    <dgm:pt modelId="{D21EE541-CD84-4DE6-A67E-982B106B4582}" type="pres">
      <dgm:prSet presAssocID="{B4EA26C3-28F6-4603-83A2-237D7016F77A}" presName="Name0" presStyleCnt="0">
        <dgm:presLayoutVars>
          <dgm:dir/>
          <dgm:animLvl val="lvl"/>
          <dgm:resizeHandles val="exact"/>
        </dgm:presLayoutVars>
      </dgm:prSet>
      <dgm:spPr/>
    </dgm:pt>
    <dgm:pt modelId="{7FF4D04C-228E-4EB5-A87C-F9DEF55DB956}" type="pres">
      <dgm:prSet presAssocID="{7FDFCAE6-94EE-4BA8-AFC4-8B14D2788DC0}" presName="linNode" presStyleCnt="0"/>
      <dgm:spPr/>
    </dgm:pt>
    <dgm:pt modelId="{7CBBA1E3-C351-4100-A133-76EC67A1646F}" type="pres">
      <dgm:prSet presAssocID="{7FDFCAE6-94EE-4BA8-AFC4-8B14D2788DC0}" presName="parentText" presStyleLbl="alignNode1" presStyleIdx="0" presStyleCnt="7">
        <dgm:presLayoutVars>
          <dgm:chMax val="1"/>
          <dgm:bulletEnabled/>
        </dgm:presLayoutVars>
      </dgm:prSet>
      <dgm:spPr/>
    </dgm:pt>
    <dgm:pt modelId="{82BBC37B-E1F6-4CE1-B0EB-85DCEB690EA2}" type="pres">
      <dgm:prSet presAssocID="{7FDFCAE6-94EE-4BA8-AFC4-8B14D2788DC0}" presName="descendantText" presStyleLbl="alignAccFollowNode1" presStyleIdx="0" presStyleCnt="7">
        <dgm:presLayoutVars>
          <dgm:bulletEnabled/>
        </dgm:presLayoutVars>
      </dgm:prSet>
      <dgm:spPr/>
    </dgm:pt>
    <dgm:pt modelId="{558C4336-AECC-4882-8F07-84EF8A5600C5}" type="pres">
      <dgm:prSet presAssocID="{8865981F-BCBF-40E9-880C-D1F0EAC68D70}" presName="sp" presStyleCnt="0"/>
      <dgm:spPr/>
    </dgm:pt>
    <dgm:pt modelId="{2B1A33E2-022F-4AD9-A139-4B3589AB3FB8}" type="pres">
      <dgm:prSet presAssocID="{D85647FD-5506-4694-849F-7A5A5AEABBA8}" presName="linNode" presStyleCnt="0"/>
      <dgm:spPr/>
    </dgm:pt>
    <dgm:pt modelId="{A2D0FE08-7C41-4138-AB1D-7FC4BBCE7903}" type="pres">
      <dgm:prSet presAssocID="{D85647FD-5506-4694-849F-7A5A5AEABBA8}" presName="parentText" presStyleLbl="alignNode1" presStyleIdx="1" presStyleCnt="7">
        <dgm:presLayoutVars>
          <dgm:chMax val="1"/>
          <dgm:bulletEnabled/>
        </dgm:presLayoutVars>
      </dgm:prSet>
      <dgm:spPr/>
    </dgm:pt>
    <dgm:pt modelId="{ABE4C149-F058-49EE-BF71-6499E0F9A0B0}" type="pres">
      <dgm:prSet presAssocID="{D85647FD-5506-4694-849F-7A5A5AEABBA8}" presName="descendantText" presStyleLbl="alignAccFollowNode1" presStyleIdx="1" presStyleCnt="7">
        <dgm:presLayoutVars>
          <dgm:bulletEnabled/>
        </dgm:presLayoutVars>
      </dgm:prSet>
      <dgm:spPr/>
    </dgm:pt>
    <dgm:pt modelId="{1D1F51CE-E61C-4E40-BB5B-787EF39F4530}" type="pres">
      <dgm:prSet presAssocID="{E364A525-6E91-49A7-9A63-7EFF2902B468}" presName="sp" presStyleCnt="0"/>
      <dgm:spPr/>
    </dgm:pt>
    <dgm:pt modelId="{894EF613-D09C-4574-94F6-79B01867DDF5}" type="pres">
      <dgm:prSet presAssocID="{2F666BC0-7E30-4F59-8E3E-69FF4219A7E2}" presName="linNode" presStyleCnt="0"/>
      <dgm:spPr/>
    </dgm:pt>
    <dgm:pt modelId="{0A87D3A1-EB4E-4495-9AAF-CD7E5D65DE25}" type="pres">
      <dgm:prSet presAssocID="{2F666BC0-7E30-4F59-8E3E-69FF4219A7E2}" presName="parentText" presStyleLbl="alignNode1" presStyleIdx="2" presStyleCnt="7">
        <dgm:presLayoutVars>
          <dgm:chMax val="1"/>
          <dgm:bulletEnabled/>
        </dgm:presLayoutVars>
      </dgm:prSet>
      <dgm:spPr/>
    </dgm:pt>
    <dgm:pt modelId="{B5896264-4ACB-44B6-A7BE-3A994E675077}" type="pres">
      <dgm:prSet presAssocID="{2F666BC0-7E30-4F59-8E3E-69FF4219A7E2}" presName="descendantText" presStyleLbl="alignAccFollowNode1" presStyleIdx="2" presStyleCnt="7">
        <dgm:presLayoutVars>
          <dgm:bulletEnabled/>
        </dgm:presLayoutVars>
      </dgm:prSet>
      <dgm:spPr/>
    </dgm:pt>
    <dgm:pt modelId="{2C73CAFD-BF04-4EFC-8EAD-41A439ACA05A}" type="pres">
      <dgm:prSet presAssocID="{E4C97798-5AD8-414B-9C4D-02F5E947ACA7}" presName="sp" presStyleCnt="0"/>
      <dgm:spPr/>
    </dgm:pt>
    <dgm:pt modelId="{18AD5C2A-F548-48FC-8F1A-2C541A33C935}" type="pres">
      <dgm:prSet presAssocID="{17B9462D-F5B2-4240-947A-13C48C63C2F2}" presName="linNode" presStyleCnt="0"/>
      <dgm:spPr/>
    </dgm:pt>
    <dgm:pt modelId="{0BF70E49-783A-432D-9BBE-9AD357EFAF43}" type="pres">
      <dgm:prSet presAssocID="{17B9462D-F5B2-4240-947A-13C48C63C2F2}" presName="parentText" presStyleLbl="alignNode1" presStyleIdx="3" presStyleCnt="7">
        <dgm:presLayoutVars>
          <dgm:chMax val="1"/>
          <dgm:bulletEnabled/>
        </dgm:presLayoutVars>
      </dgm:prSet>
      <dgm:spPr/>
    </dgm:pt>
    <dgm:pt modelId="{06738361-614C-4C93-8313-8C10C432E1CB}" type="pres">
      <dgm:prSet presAssocID="{17B9462D-F5B2-4240-947A-13C48C63C2F2}" presName="descendantText" presStyleLbl="alignAccFollowNode1" presStyleIdx="3" presStyleCnt="7">
        <dgm:presLayoutVars>
          <dgm:bulletEnabled/>
        </dgm:presLayoutVars>
      </dgm:prSet>
      <dgm:spPr/>
    </dgm:pt>
    <dgm:pt modelId="{501FDC47-76E4-4521-9967-C9DCBBED38BA}" type="pres">
      <dgm:prSet presAssocID="{DC2C6BB7-D09D-49CC-8CB3-D8DD1139BEED}" presName="sp" presStyleCnt="0"/>
      <dgm:spPr/>
    </dgm:pt>
    <dgm:pt modelId="{F693F13F-F9C1-4C6D-ACD0-771F33405A2C}" type="pres">
      <dgm:prSet presAssocID="{28A7592D-0DA3-410A-93F6-79402BD17702}" presName="linNode" presStyleCnt="0"/>
      <dgm:spPr/>
    </dgm:pt>
    <dgm:pt modelId="{A94923CD-5B09-4F15-B59B-923D60398DD5}" type="pres">
      <dgm:prSet presAssocID="{28A7592D-0DA3-410A-93F6-79402BD17702}" presName="parentText" presStyleLbl="alignNode1" presStyleIdx="4" presStyleCnt="7">
        <dgm:presLayoutVars>
          <dgm:chMax val="1"/>
          <dgm:bulletEnabled/>
        </dgm:presLayoutVars>
      </dgm:prSet>
      <dgm:spPr/>
    </dgm:pt>
    <dgm:pt modelId="{A3BCB006-7686-4B06-B335-617D4C1CB04E}" type="pres">
      <dgm:prSet presAssocID="{28A7592D-0DA3-410A-93F6-79402BD17702}" presName="descendantText" presStyleLbl="alignAccFollowNode1" presStyleIdx="4" presStyleCnt="7">
        <dgm:presLayoutVars>
          <dgm:bulletEnabled/>
        </dgm:presLayoutVars>
      </dgm:prSet>
      <dgm:spPr/>
    </dgm:pt>
    <dgm:pt modelId="{9EE47FE3-81C3-43BE-A888-9CC7BEBA37E7}" type="pres">
      <dgm:prSet presAssocID="{8ED443E2-9293-4831-BCB7-24F6F61D9048}" presName="sp" presStyleCnt="0"/>
      <dgm:spPr/>
    </dgm:pt>
    <dgm:pt modelId="{952E6DD1-ED67-46AF-A57E-7F11A5C72394}" type="pres">
      <dgm:prSet presAssocID="{88833082-AA3D-4BC9-AEE7-39076AE30CAC}" presName="linNode" presStyleCnt="0"/>
      <dgm:spPr/>
    </dgm:pt>
    <dgm:pt modelId="{6D2A57A9-9C1B-4608-9B3B-A3E30EC21064}" type="pres">
      <dgm:prSet presAssocID="{88833082-AA3D-4BC9-AEE7-39076AE30CAC}" presName="parentText" presStyleLbl="alignNode1" presStyleIdx="5" presStyleCnt="7">
        <dgm:presLayoutVars>
          <dgm:chMax val="1"/>
          <dgm:bulletEnabled/>
        </dgm:presLayoutVars>
      </dgm:prSet>
      <dgm:spPr/>
    </dgm:pt>
    <dgm:pt modelId="{06202F9F-2989-465E-9F96-BEAF97DD9BE3}" type="pres">
      <dgm:prSet presAssocID="{88833082-AA3D-4BC9-AEE7-39076AE30CAC}" presName="descendantText" presStyleLbl="alignAccFollowNode1" presStyleIdx="5" presStyleCnt="7">
        <dgm:presLayoutVars>
          <dgm:bulletEnabled/>
        </dgm:presLayoutVars>
      </dgm:prSet>
      <dgm:spPr/>
    </dgm:pt>
    <dgm:pt modelId="{23369C1A-23F9-4491-9CB7-88395DD82A14}" type="pres">
      <dgm:prSet presAssocID="{4D14EC13-3866-4535-97A2-98F95D34A672}" presName="sp" presStyleCnt="0"/>
      <dgm:spPr/>
    </dgm:pt>
    <dgm:pt modelId="{30A67416-7A84-4B9A-BFE1-18F542F31C98}" type="pres">
      <dgm:prSet presAssocID="{BBF9572A-F06C-44A1-BECA-4CE971F2B10E}" presName="linNode" presStyleCnt="0"/>
      <dgm:spPr/>
    </dgm:pt>
    <dgm:pt modelId="{BBCF029C-6704-4070-85F5-DF3407E2FC79}" type="pres">
      <dgm:prSet presAssocID="{BBF9572A-F06C-44A1-BECA-4CE971F2B10E}" presName="parentText" presStyleLbl="alignNode1" presStyleIdx="6" presStyleCnt="7">
        <dgm:presLayoutVars>
          <dgm:chMax val="1"/>
          <dgm:bulletEnabled/>
        </dgm:presLayoutVars>
      </dgm:prSet>
      <dgm:spPr/>
    </dgm:pt>
    <dgm:pt modelId="{D6FF1B92-6F1C-4102-AEA3-DD8A4CC0E946}" type="pres">
      <dgm:prSet presAssocID="{BBF9572A-F06C-44A1-BECA-4CE971F2B10E}" presName="descendantText" presStyleLbl="alignAccFollowNode1" presStyleIdx="6" presStyleCnt="7">
        <dgm:presLayoutVars>
          <dgm:bulletEnabled/>
        </dgm:presLayoutVars>
      </dgm:prSet>
      <dgm:spPr/>
    </dgm:pt>
  </dgm:ptLst>
  <dgm:cxnLst>
    <dgm:cxn modelId="{13391400-559E-4182-9A0C-61B96D3A76FA}" srcId="{B4EA26C3-28F6-4603-83A2-237D7016F77A}" destId="{BBF9572A-F06C-44A1-BECA-4CE971F2B10E}" srcOrd="6" destOrd="0" parTransId="{E0A7A788-CCBE-42F5-9AC0-46468B38B70F}" sibTransId="{0EA334B0-28E2-469A-81E3-353A1129DA01}"/>
    <dgm:cxn modelId="{090AC301-FD26-4DBB-B9CD-FEECCA42EC87}" type="presOf" srcId="{B0044926-C9D0-46F0-933D-83A9AB7AF2A5}" destId="{06738361-614C-4C93-8313-8C10C432E1CB}" srcOrd="0" destOrd="0" presId="urn:microsoft.com/office/officeart/2016/7/layout/VerticalSolidActionList"/>
    <dgm:cxn modelId="{A59F5603-64AC-42F3-8815-C8162D8C779E}" srcId="{7FDFCAE6-94EE-4BA8-AFC4-8B14D2788DC0}" destId="{1BF828AC-1CA0-4898-9F41-45DEBBBCC7BF}" srcOrd="0" destOrd="0" parTransId="{A0720333-D161-410D-8144-59AF4D8F4559}" sibTransId="{23C06B12-00DE-480A-B6A8-24FD06BDF3B4}"/>
    <dgm:cxn modelId="{EE3B2221-DDCA-4512-A2FA-2BEB23F9D6A9}" srcId="{B4EA26C3-28F6-4603-83A2-237D7016F77A}" destId="{D85647FD-5506-4694-849F-7A5A5AEABBA8}" srcOrd="1" destOrd="0" parTransId="{9F736992-E941-4674-9B03-6E187039FC94}" sibTransId="{E364A525-6E91-49A7-9A63-7EFF2902B468}"/>
    <dgm:cxn modelId="{7F5BDF21-23D2-4A43-A082-30BA8D5B255E}" srcId="{28A7592D-0DA3-410A-93F6-79402BD17702}" destId="{223AAB64-1A3C-4C73-94DF-47FD1E96D753}" srcOrd="0" destOrd="0" parTransId="{B57D4387-5F26-4B61-B02B-CA8A3B9C09C7}" sibTransId="{AC037C1C-9ADA-4DC5-8CCB-082BD5381A60}"/>
    <dgm:cxn modelId="{B2FF6436-5B54-4C6D-8332-12C8FC6D2D8A}" type="presOf" srcId="{C362F374-D83F-45EC-A921-B30D6DEBAFDA}" destId="{ABE4C149-F058-49EE-BF71-6499E0F9A0B0}" srcOrd="0" destOrd="0" presId="urn:microsoft.com/office/officeart/2016/7/layout/VerticalSolidActionList"/>
    <dgm:cxn modelId="{5A38923B-B59F-4EB5-9F6D-548D7225A440}" srcId="{B4EA26C3-28F6-4603-83A2-237D7016F77A}" destId="{17B9462D-F5B2-4240-947A-13C48C63C2F2}" srcOrd="3" destOrd="0" parTransId="{1DD7A837-9A1A-4DEF-8242-8DC975157268}" sibTransId="{DC2C6BB7-D09D-49CC-8CB3-D8DD1139BEED}"/>
    <dgm:cxn modelId="{B730994A-033C-4040-800C-C46EF198BE65}" type="presOf" srcId="{2F666BC0-7E30-4F59-8E3E-69FF4219A7E2}" destId="{0A87D3A1-EB4E-4495-9AAF-CD7E5D65DE25}" srcOrd="0" destOrd="0" presId="urn:microsoft.com/office/officeart/2016/7/layout/VerticalSolidActionList"/>
    <dgm:cxn modelId="{73A59355-84F4-448D-8D52-05AE960578E0}" type="presOf" srcId="{FD4960AE-85DF-4696-9D83-EA09CE884297}" destId="{06202F9F-2989-465E-9F96-BEAF97DD9BE3}" srcOrd="0" destOrd="0" presId="urn:microsoft.com/office/officeart/2016/7/layout/VerticalSolidActionList"/>
    <dgm:cxn modelId="{A1CE2384-A831-4934-AD2D-29298866838A}" srcId="{B4EA26C3-28F6-4603-83A2-237D7016F77A}" destId="{28A7592D-0DA3-410A-93F6-79402BD17702}" srcOrd="4" destOrd="0" parTransId="{D10BF9C3-538D-4C3D-8493-43975D05BBDA}" sibTransId="{8ED443E2-9293-4831-BCB7-24F6F61D9048}"/>
    <dgm:cxn modelId="{83D08592-81CD-4876-93C3-6180978E0D3D}" type="presOf" srcId="{BBF9572A-F06C-44A1-BECA-4CE971F2B10E}" destId="{BBCF029C-6704-4070-85F5-DF3407E2FC79}" srcOrd="0" destOrd="0" presId="urn:microsoft.com/office/officeart/2016/7/layout/VerticalSolidActionList"/>
    <dgm:cxn modelId="{6739FB94-652D-49DE-81C9-5ADB53D72451}" srcId="{B4EA26C3-28F6-4603-83A2-237D7016F77A}" destId="{7FDFCAE6-94EE-4BA8-AFC4-8B14D2788DC0}" srcOrd="0" destOrd="0" parTransId="{12FD1788-78D3-41DC-BE0E-DEF0BFA52D71}" sibTransId="{8865981F-BCBF-40E9-880C-D1F0EAC68D70}"/>
    <dgm:cxn modelId="{A0CD40A0-9AC7-41FB-8747-D4354F63B369}" srcId="{D85647FD-5506-4694-849F-7A5A5AEABBA8}" destId="{C362F374-D83F-45EC-A921-B30D6DEBAFDA}" srcOrd="0" destOrd="0" parTransId="{E9CEDAD7-A2DE-4EB5-951F-398A7C747882}" sibTransId="{E6E64B80-2C64-47E7-92A4-CDB2C45D6166}"/>
    <dgm:cxn modelId="{C33D46A0-0E94-412B-AB96-DA8D8DF42554}" srcId="{17B9462D-F5B2-4240-947A-13C48C63C2F2}" destId="{B0044926-C9D0-46F0-933D-83A9AB7AF2A5}" srcOrd="0" destOrd="0" parTransId="{E2FD82EB-4E39-4238-982F-716D3BDB8A85}" sibTransId="{8E450AC4-DF5F-4D2B-8C3A-720EF33FBBCA}"/>
    <dgm:cxn modelId="{693CB3A1-1122-42C5-8D46-6EACE2BB8467}" type="presOf" srcId="{B4EA26C3-28F6-4603-83A2-237D7016F77A}" destId="{D21EE541-CD84-4DE6-A67E-982B106B4582}" srcOrd="0" destOrd="0" presId="urn:microsoft.com/office/officeart/2016/7/layout/VerticalSolidActionList"/>
    <dgm:cxn modelId="{82B14CAA-D197-4C58-B452-8657D9E9A6A9}" type="presOf" srcId="{17B9462D-F5B2-4240-947A-13C48C63C2F2}" destId="{0BF70E49-783A-432D-9BBE-9AD357EFAF43}" srcOrd="0" destOrd="0" presId="urn:microsoft.com/office/officeart/2016/7/layout/VerticalSolidActionList"/>
    <dgm:cxn modelId="{9A3FA0AB-3F2A-45F3-8CC5-A055D987912E}" srcId="{B4EA26C3-28F6-4603-83A2-237D7016F77A}" destId="{88833082-AA3D-4BC9-AEE7-39076AE30CAC}" srcOrd="5" destOrd="0" parTransId="{9696CC85-AEF5-44F7-9675-1E28BCA6F510}" sibTransId="{4D14EC13-3866-4535-97A2-98F95D34A672}"/>
    <dgm:cxn modelId="{94BFE2AC-8090-41F0-BFA7-A69EF0DB8974}" type="presOf" srcId="{D85647FD-5506-4694-849F-7A5A5AEABBA8}" destId="{A2D0FE08-7C41-4138-AB1D-7FC4BBCE7903}" srcOrd="0" destOrd="0" presId="urn:microsoft.com/office/officeart/2016/7/layout/VerticalSolidActionList"/>
    <dgm:cxn modelId="{32767BB1-3876-4D76-A62F-6B21BBD4F31E}" srcId="{88833082-AA3D-4BC9-AEE7-39076AE30CAC}" destId="{FD4960AE-85DF-4696-9D83-EA09CE884297}" srcOrd="0" destOrd="0" parTransId="{C81A0011-4E03-40AF-882A-198F97AB8CCE}" sibTransId="{D786F998-CB49-4F6B-9D94-88CB47A8BA03}"/>
    <dgm:cxn modelId="{7C4403B2-095E-4C41-8821-AFB84B1B9D3F}" type="presOf" srcId="{1BF828AC-1CA0-4898-9F41-45DEBBBCC7BF}" destId="{82BBC37B-E1F6-4CE1-B0EB-85DCEB690EA2}" srcOrd="0" destOrd="0" presId="urn:microsoft.com/office/officeart/2016/7/layout/VerticalSolidActionList"/>
    <dgm:cxn modelId="{2E76BDCA-2576-4D77-9B6A-CA0058E2E14D}" type="presOf" srcId="{223AAB64-1A3C-4C73-94DF-47FD1E96D753}" destId="{A3BCB006-7686-4B06-B335-617D4C1CB04E}" srcOrd="0" destOrd="0" presId="urn:microsoft.com/office/officeart/2016/7/layout/VerticalSolidActionList"/>
    <dgm:cxn modelId="{51A8A3CD-0834-4205-916E-81B6CF48FC85}" type="presOf" srcId="{88833082-AA3D-4BC9-AEE7-39076AE30CAC}" destId="{6D2A57A9-9C1B-4608-9B3B-A3E30EC21064}" srcOrd="0" destOrd="0" presId="urn:microsoft.com/office/officeart/2016/7/layout/VerticalSolidActionList"/>
    <dgm:cxn modelId="{9A93B4D6-4AA1-485D-860B-A57C4121BAD3}" type="presOf" srcId="{81F1B3DB-1181-4865-B4F3-5FC1AE4A4E62}" destId="{B5896264-4ACB-44B6-A7BE-3A994E675077}" srcOrd="0" destOrd="0" presId="urn:microsoft.com/office/officeart/2016/7/layout/VerticalSolidActionList"/>
    <dgm:cxn modelId="{25600FDD-2784-4C3F-A349-790E12B30B5D}" srcId="{B4EA26C3-28F6-4603-83A2-237D7016F77A}" destId="{2F666BC0-7E30-4F59-8E3E-69FF4219A7E2}" srcOrd="2" destOrd="0" parTransId="{63D4A009-92E8-462D-8FD3-8BF3964AC4CF}" sibTransId="{E4C97798-5AD8-414B-9C4D-02F5E947ACA7}"/>
    <dgm:cxn modelId="{855E60E2-4216-44B7-A350-1A842853464B}" type="presOf" srcId="{28A7592D-0DA3-410A-93F6-79402BD17702}" destId="{A94923CD-5B09-4F15-B59B-923D60398DD5}" srcOrd="0" destOrd="0" presId="urn:microsoft.com/office/officeart/2016/7/layout/VerticalSolidActionList"/>
    <dgm:cxn modelId="{220864EA-CD7C-4B4D-8116-2492B3739A10}" srcId="{BBF9572A-F06C-44A1-BECA-4CE971F2B10E}" destId="{674A103E-C315-42A0-BCC3-33429C5D2B3B}" srcOrd="0" destOrd="0" parTransId="{8E29840B-BF3E-43C2-9C02-F06926FF9311}" sibTransId="{D1C697EB-0BFE-4B62-A5E7-B228B6A96D4E}"/>
    <dgm:cxn modelId="{B933ABFA-3A02-44B9-9AF7-8AA19B39D63F}" srcId="{2F666BC0-7E30-4F59-8E3E-69FF4219A7E2}" destId="{81F1B3DB-1181-4865-B4F3-5FC1AE4A4E62}" srcOrd="0" destOrd="0" parTransId="{29D4E164-D1F6-4D81-9936-2A5179DEBB5A}" sibTransId="{65BE1ED4-810D-4919-957B-F35B5233AF0F}"/>
    <dgm:cxn modelId="{C52262FD-DC5D-4717-9D39-8423549DC8D7}" type="presOf" srcId="{7FDFCAE6-94EE-4BA8-AFC4-8B14D2788DC0}" destId="{7CBBA1E3-C351-4100-A133-76EC67A1646F}" srcOrd="0" destOrd="0" presId="urn:microsoft.com/office/officeart/2016/7/layout/VerticalSolidActionList"/>
    <dgm:cxn modelId="{FBED9AFF-3127-4A6F-8ABE-F5D39205DD6D}" type="presOf" srcId="{674A103E-C315-42A0-BCC3-33429C5D2B3B}" destId="{D6FF1B92-6F1C-4102-AEA3-DD8A4CC0E946}" srcOrd="0" destOrd="0" presId="urn:microsoft.com/office/officeart/2016/7/layout/VerticalSolidActionList"/>
    <dgm:cxn modelId="{8861056A-9761-4961-93C5-6E39E3D24188}" type="presParOf" srcId="{D21EE541-CD84-4DE6-A67E-982B106B4582}" destId="{7FF4D04C-228E-4EB5-A87C-F9DEF55DB956}" srcOrd="0" destOrd="0" presId="urn:microsoft.com/office/officeart/2016/7/layout/VerticalSolidActionList"/>
    <dgm:cxn modelId="{754E0193-B038-4D47-95CF-3347CAE1D492}" type="presParOf" srcId="{7FF4D04C-228E-4EB5-A87C-F9DEF55DB956}" destId="{7CBBA1E3-C351-4100-A133-76EC67A1646F}" srcOrd="0" destOrd="0" presId="urn:microsoft.com/office/officeart/2016/7/layout/VerticalSolidActionList"/>
    <dgm:cxn modelId="{E9436A18-4D1F-485A-9785-84B392EAF1D0}" type="presParOf" srcId="{7FF4D04C-228E-4EB5-A87C-F9DEF55DB956}" destId="{82BBC37B-E1F6-4CE1-B0EB-85DCEB690EA2}" srcOrd="1" destOrd="0" presId="urn:microsoft.com/office/officeart/2016/7/layout/VerticalSolidActionList"/>
    <dgm:cxn modelId="{0C9A8CB3-75B4-4D84-9984-0708DFB2A0A8}" type="presParOf" srcId="{D21EE541-CD84-4DE6-A67E-982B106B4582}" destId="{558C4336-AECC-4882-8F07-84EF8A5600C5}" srcOrd="1" destOrd="0" presId="urn:microsoft.com/office/officeart/2016/7/layout/VerticalSolidActionList"/>
    <dgm:cxn modelId="{F23ACBD0-126B-4221-9E16-AB55648178C4}" type="presParOf" srcId="{D21EE541-CD84-4DE6-A67E-982B106B4582}" destId="{2B1A33E2-022F-4AD9-A139-4B3589AB3FB8}" srcOrd="2" destOrd="0" presId="urn:microsoft.com/office/officeart/2016/7/layout/VerticalSolidActionList"/>
    <dgm:cxn modelId="{D62FD2B3-7D4A-4AE0-8731-E3D44178A4C9}" type="presParOf" srcId="{2B1A33E2-022F-4AD9-A139-4B3589AB3FB8}" destId="{A2D0FE08-7C41-4138-AB1D-7FC4BBCE7903}" srcOrd="0" destOrd="0" presId="urn:microsoft.com/office/officeart/2016/7/layout/VerticalSolidActionList"/>
    <dgm:cxn modelId="{9E80A669-CDFF-4EA3-8E74-A654E857BFD3}" type="presParOf" srcId="{2B1A33E2-022F-4AD9-A139-4B3589AB3FB8}" destId="{ABE4C149-F058-49EE-BF71-6499E0F9A0B0}" srcOrd="1" destOrd="0" presId="urn:microsoft.com/office/officeart/2016/7/layout/VerticalSolidActionList"/>
    <dgm:cxn modelId="{5E181B60-73FF-41B7-B279-A9D0ACC6E8B5}" type="presParOf" srcId="{D21EE541-CD84-4DE6-A67E-982B106B4582}" destId="{1D1F51CE-E61C-4E40-BB5B-787EF39F4530}" srcOrd="3" destOrd="0" presId="urn:microsoft.com/office/officeart/2016/7/layout/VerticalSolidActionList"/>
    <dgm:cxn modelId="{1F3A8B1F-F629-44AD-919A-8ECF6306D158}" type="presParOf" srcId="{D21EE541-CD84-4DE6-A67E-982B106B4582}" destId="{894EF613-D09C-4574-94F6-79B01867DDF5}" srcOrd="4" destOrd="0" presId="urn:microsoft.com/office/officeart/2016/7/layout/VerticalSolidActionList"/>
    <dgm:cxn modelId="{06296474-9BC5-4403-96A2-4EB6C1505812}" type="presParOf" srcId="{894EF613-D09C-4574-94F6-79B01867DDF5}" destId="{0A87D3A1-EB4E-4495-9AAF-CD7E5D65DE25}" srcOrd="0" destOrd="0" presId="urn:microsoft.com/office/officeart/2016/7/layout/VerticalSolidActionList"/>
    <dgm:cxn modelId="{A6D2E40B-CB97-41A3-980E-A387DA11D0CF}" type="presParOf" srcId="{894EF613-D09C-4574-94F6-79B01867DDF5}" destId="{B5896264-4ACB-44B6-A7BE-3A994E675077}" srcOrd="1" destOrd="0" presId="urn:microsoft.com/office/officeart/2016/7/layout/VerticalSolidActionList"/>
    <dgm:cxn modelId="{EBC6C15D-60D6-421C-A11D-ADD8DD64A759}" type="presParOf" srcId="{D21EE541-CD84-4DE6-A67E-982B106B4582}" destId="{2C73CAFD-BF04-4EFC-8EAD-41A439ACA05A}" srcOrd="5" destOrd="0" presId="urn:microsoft.com/office/officeart/2016/7/layout/VerticalSolidActionList"/>
    <dgm:cxn modelId="{074A9016-D27B-4C9D-83DE-6AC3AAE191F7}" type="presParOf" srcId="{D21EE541-CD84-4DE6-A67E-982B106B4582}" destId="{18AD5C2A-F548-48FC-8F1A-2C541A33C935}" srcOrd="6" destOrd="0" presId="urn:microsoft.com/office/officeart/2016/7/layout/VerticalSolidActionList"/>
    <dgm:cxn modelId="{4D490039-80DB-4C8A-9E07-95030C76E655}" type="presParOf" srcId="{18AD5C2A-F548-48FC-8F1A-2C541A33C935}" destId="{0BF70E49-783A-432D-9BBE-9AD357EFAF43}" srcOrd="0" destOrd="0" presId="urn:microsoft.com/office/officeart/2016/7/layout/VerticalSolidActionList"/>
    <dgm:cxn modelId="{A60B6A2B-3FED-4B60-832F-EA99040B8107}" type="presParOf" srcId="{18AD5C2A-F548-48FC-8F1A-2C541A33C935}" destId="{06738361-614C-4C93-8313-8C10C432E1CB}" srcOrd="1" destOrd="0" presId="urn:microsoft.com/office/officeart/2016/7/layout/VerticalSolidActionList"/>
    <dgm:cxn modelId="{9BB3F729-7A78-4089-8312-8490B51F8283}" type="presParOf" srcId="{D21EE541-CD84-4DE6-A67E-982B106B4582}" destId="{501FDC47-76E4-4521-9967-C9DCBBED38BA}" srcOrd="7" destOrd="0" presId="urn:microsoft.com/office/officeart/2016/7/layout/VerticalSolidActionList"/>
    <dgm:cxn modelId="{1C281181-BB90-418C-AC50-DEB42537E02B}" type="presParOf" srcId="{D21EE541-CD84-4DE6-A67E-982B106B4582}" destId="{F693F13F-F9C1-4C6D-ACD0-771F33405A2C}" srcOrd="8" destOrd="0" presId="urn:microsoft.com/office/officeart/2016/7/layout/VerticalSolidActionList"/>
    <dgm:cxn modelId="{E4C8303C-A983-4B97-980E-C65AF424D072}" type="presParOf" srcId="{F693F13F-F9C1-4C6D-ACD0-771F33405A2C}" destId="{A94923CD-5B09-4F15-B59B-923D60398DD5}" srcOrd="0" destOrd="0" presId="urn:microsoft.com/office/officeart/2016/7/layout/VerticalSolidActionList"/>
    <dgm:cxn modelId="{F79C92B9-ADED-4635-9A81-D1CECB79C687}" type="presParOf" srcId="{F693F13F-F9C1-4C6D-ACD0-771F33405A2C}" destId="{A3BCB006-7686-4B06-B335-617D4C1CB04E}" srcOrd="1" destOrd="0" presId="urn:microsoft.com/office/officeart/2016/7/layout/VerticalSolidActionList"/>
    <dgm:cxn modelId="{42839E6D-EA87-46CB-8693-5F9C66DF679A}" type="presParOf" srcId="{D21EE541-CD84-4DE6-A67E-982B106B4582}" destId="{9EE47FE3-81C3-43BE-A888-9CC7BEBA37E7}" srcOrd="9" destOrd="0" presId="urn:microsoft.com/office/officeart/2016/7/layout/VerticalSolidActionList"/>
    <dgm:cxn modelId="{4DD47E63-776E-4DD5-ACDA-0DC228C76EBE}" type="presParOf" srcId="{D21EE541-CD84-4DE6-A67E-982B106B4582}" destId="{952E6DD1-ED67-46AF-A57E-7F11A5C72394}" srcOrd="10" destOrd="0" presId="urn:microsoft.com/office/officeart/2016/7/layout/VerticalSolidActionList"/>
    <dgm:cxn modelId="{3F1475EA-7E08-4DEC-9E32-2C39DBDCAFBD}" type="presParOf" srcId="{952E6DD1-ED67-46AF-A57E-7F11A5C72394}" destId="{6D2A57A9-9C1B-4608-9B3B-A3E30EC21064}" srcOrd="0" destOrd="0" presId="urn:microsoft.com/office/officeart/2016/7/layout/VerticalSolidActionList"/>
    <dgm:cxn modelId="{29C407F2-6860-49C2-A4F6-D5E5F3A2F24F}" type="presParOf" srcId="{952E6DD1-ED67-46AF-A57E-7F11A5C72394}" destId="{06202F9F-2989-465E-9F96-BEAF97DD9BE3}" srcOrd="1" destOrd="0" presId="urn:microsoft.com/office/officeart/2016/7/layout/VerticalSolidActionList"/>
    <dgm:cxn modelId="{18583BB7-9637-45EC-8BE7-CB5B11848BD0}" type="presParOf" srcId="{D21EE541-CD84-4DE6-A67E-982B106B4582}" destId="{23369C1A-23F9-4491-9CB7-88395DD82A14}" srcOrd="11" destOrd="0" presId="urn:microsoft.com/office/officeart/2016/7/layout/VerticalSolidActionList"/>
    <dgm:cxn modelId="{4CF29087-C198-499C-959F-045BF1E94FA5}" type="presParOf" srcId="{D21EE541-CD84-4DE6-A67E-982B106B4582}" destId="{30A67416-7A84-4B9A-BFE1-18F542F31C98}" srcOrd="12" destOrd="0" presId="urn:microsoft.com/office/officeart/2016/7/layout/VerticalSolidActionList"/>
    <dgm:cxn modelId="{02729EB1-AEFD-4B1A-9579-B26AA4F1F4F1}" type="presParOf" srcId="{30A67416-7A84-4B9A-BFE1-18F542F31C98}" destId="{BBCF029C-6704-4070-85F5-DF3407E2FC79}" srcOrd="0" destOrd="0" presId="urn:microsoft.com/office/officeart/2016/7/layout/VerticalSolidActionList"/>
    <dgm:cxn modelId="{F452326D-4AC7-4717-8C52-C0628929E8E3}" type="presParOf" srcId="{30A67416-7A84-4B9A-BFE1-18F542F31C98}" destId="{D6FF1B92-6F1C-4102-AEA3-DD8A4CC0E946}"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50BB36-1250-4892-A50B-A698676CE6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C750406-A693-4967-B875-B8630511AAD5}">
      <dgm:prSet custT="1"/>
      <dgm:spPr/>
      <dgm:t>
        <a:bodyPr/>
        <a:lstStyle/>
        <a:p>
          <a:r>
            <a:rPr lang="en-US" sz="2400" b="0" i="0" dirty="0"/>
            <a:t>Applications are reviewed and approved by committee.  An eligible nonprofit must:</a:t>
          </a:r>
          <a:endParaRPr lang="en-US" sz="2400" dirty="0"/>
        </a:p>
      </dgm:t>
    </dgm:pt>
    <dgm:pt modelId="{F58A7447-60A4-4120-AE86-EF730A04F167}" type="parTrans" cxnId="{0663A378-3D2F-44F3-8A97-3204C257B34F}">
      <dgm:prSet/>
      <dgm:spPr/>
      <dgm:t>
        <a:bodyPr/>
        <a:lstStyle/>
        <a:p>
          <a:endParaRPr lang="en-US"/>
        </a:p>
      </dgm:t>
    </dgm:pt>
    <dgm:pt modelId="{77718B2D-3D6D-475B-AE09-BF86F5C47725}" type="sibTrans" cxnId="{0663A378-3D2F-44F3-8A97-3204C257B34F}">
      <dgm:prSet/>
      <dgm:spPr/>
      <dgm:t>
        <a:bodyPr/>
        <a:lstStyle/>
        <a:p>
          <a:endParaRPr lang="en-US"/>
        </a:p>
      </dgm:t>
    </dgm:pt>
    <dgm:pt modelId="{AE2B1182-28F5-47D3-81E7-F5878A4868D0}">
      <dgm:prSet custT="1"/>
      <dgm:spPr/>
      <dgm:t>
        <a:bodyPr/>
        <a:lstStyle/>
        <a:p>
          <a:r>
            <a:rPr lang="en-US" sz="2400" b="0" i="0" dirty="0"/>
            <a:t>Be a 501(c)(3) public charity or have a 501(c)3 fiscal sponsor.</a:t>
          </a:r>
          <a:endParaRPr lang="en-US" sz="2400" dirty="0"/>
        </a:p>
      </dgm:t>
    </dgm:pt>
    <dgm:pt modelId="{7565B564-0DD2-4EC3-86E7-E55F7E0F8357}" type="parTrans" cxnId="{8074B775-5E3C-4D1D-AA46-A146725A80B1}">
      <dgm:prSet/>
      <dgm:spPr/>
      <dgm:t>
        <a:bodyPr/>
        <a:lstStyle/>
        <a:p>
          <a:endParaRPr lang="en-US"/>
        </a:p>
      </dgm:t>
    </dgm:pt>
    <dgm:pt modelId="{04D70CD6-F16D-4455-8DD8-2541B75AFC30}" type="sibTrans" cxnId="{8074B775-5E3C-4D1D-AA46-A146725A80B1}">
      <dgm:prSet/>
      <dgm:spPr/>
      <dgm:t>
        <a:bodyPr/>
        <a:lstStyle/>
        <a:p>
          <a:endParaRPr lang="en-US"/>
        </a:p>
      </dgm:t>
    </dgm:pt>
    <dgm:pt modelId="{BDF3735E-6736-4709-B9D2-DE6269ADAB5C}">
      <dgm:prSet custT="1"/>
      <dgm:spPr/>
      <dgm:t>
        <a:bodyPr/>
        <a:lstStyle/>
        <a:p>
          <a:r>
            <a:rPr lang="en-US" sz="2400" dirty="0"/>
            <a:t>Demonstrate strong leadership and financial management.</a:t>
          </a:r>
        </a:p>
      </dgm:t>
    </dgm:pt>
    <dgm:pt modelId="{8594F190-862F-4FA2-AACF-888F9304935B}" type="parTrans" cxnId="{933955A2-89EE-420B-A53C-147EBDFDE685}">
      <dgm:prSet/>
      <dgm:spPr/>
      <dgm:t>
        <a:bodyPr/>
        <a:lstStyle/>
        <a:p>
          <a:endParaRPr lang="en-US"/>
        </a:p>
      </dgm:t>
    </dgm:pt>
    <dgm:pt modelId="{273160DB-1D2E-4729-A635-2CAC22B3E9C1}" type="sibTrans" cxnId="{933955A2-89EE-420B-A53C-147EBDFDE685}">
      <dgm:prSet/>
      <dgm:spPr/>
      <dgm:t>
        <a:bodyPr/>
        <a:lstStyle/>
        <a:p>
          <a:endParaRPr lang="en-US"/>
        </a:p>
      </dgm:t>
    </dgm:pt>
    <dgm:pt modelId="{F9FCE2F5-B552-4B7D-A887-EA2EA2F515B8}">
      <dgm:prSet custT="1"/>
      <dgm:spPr/>
      <dgm:t>
        <a:bodyPr/>
        <a:lstStyle/>
        <a:p>
          <a:r>
            <a:rPr lang="en-US" sz="2400" dirty="0"/>
            <a:t>Deliver quality services in response to clear need. </a:t>
          </a:r>
        </a:p>
      </dgm:t>
    </dgm:pt>
    <dgm:pt modelId="{A1EB3F6C-FDCE-4DCE-A2D2-79A0D8DC4F83}" type="parTrans" cxnId="{9794D55B-05E5-410E-95F6-DFFFA17B549A}">
      <dgm:prSet/>
      <dgm:spPr/>
      <dgm:t>
        <a:bodyPr/>
        <a:lstStyle/>
        <a:p>
          <a:endParaRPr lang="en-US"/>
        </a:p>
      </dgm:t>
    </dgm:pt>
    <dgm:pt modelId="{51CA10E0-1814-4326-A832-0F83AF7F0067}" type="sibTrans" cxnId="{9794D55B-05E5-410E-95F6-DFFFA17B549A}">
      <dgm:prSet/>
      <dgm:spPr/>
      <dgm:t>
        <a:bodyPr/>
        <a:lstStyle/>
        <a:p>
          <a:endParaRPr lang="en-US"/>
        </a:p>
      </dgm:t>
    </dgm:pt>
    <dgm:pt modelId="{D47AF153-99DA-4359-B109-15C791CF7CA1}">
      <dgm:prSet custT="1"/>
      <dgm:spPr/>
      <dgm:t>
        <a:bodyPr/>
        <a:lstStyle/>
        <a:p>
          <a:r>
            <a:rPr lang="en-US" sz="2400" b="0" i="0" dirty="0"/>
            <a:t>Funds raised serve San Diego County residents in the County. </a:t>
          </a:r>
          <a:endParaRPr lang="en-US" sz="2400" dirty="0"/>
        </a:p>
      </dgm:t>
    </dgm:pt>
    <dgm:pt modelId="{57678C66-E430-4E91-928B-E77541CB259F}" type="parTrans" cxnId="{CFAEBEB8-162C-4B2B-8D45-6AF34470C0BA}">
      <dgm:prSet/>
      <dgm:spPr/>
      <dgm:t>
        <a:bodyPr/>
        <a:lstStyle/>
        <a:p>
          <a:endParaRPr lang="en-US"/>
        </a:p>
      </dgm:t>
    </dgm:pt>
    <dgm:pt modelId="{2BDD8B7F-5DFE-4E52-B597-30D48085BCB3}" type="sibTrans" cxnId="{CFAEBEB8-162C-4B2B-8D45-6AF34470C0BA}">
      <dgm:prSet/>
      <dgm:spPr/>
      <dgm:t>
        <a:bodyPr/>
        <a:lstStyle/>
        <a:p>
          <a:endParaRPr lang="en-US"/>
        </a:p>
      </dgm:t>
    </dgm:pt>
    <dgm:pt modelId="{B4245DC5-78B7-43B8-A589-423AB3E56EBE}">
      <dgm:prSet custT="1"/>
      <dgm:spPr/>
      <dgm:t>
        <a:bodyPr/>
        <a:lstStyle/>
        <a:p>
          <a:r>
            <a:rPr lang="en-US" sz="2400" dirty="0"/>
            <a:t>Follow non-discrimination laws/practices. </a:t>
          </a:r>
        </a:p>
      </dgm:t>
    </dgm:pt>
    <dgm:pt modelId="{9F877A00-CBC7-4E53-9DCE-AFB364567775}" type="parTrans" cxnId="{BC4AC023-97C2-44C0-9DB3-5827A78F57EA}">
      <dgm:prSet/>
      <dgm:spPr/>
      <dgm:t>
        <a:bodyPr/>
        <a:lstStyle/>
        <a:p>
          <a:endParaRPr lang="en-US"/>
        </a:p>
      </dgm:t>
    </dgm:pt>
    <dgm:pt modelId="{4AF2D67A-8642-4FC1-9BEE-ED3EEDE367E9}" type="sibTrans" cxnId="{BC4AC023-97C2-44C0-9DB3-5827A78F57EA}">
      <dgm:prSet/>
      <dgm:spPr/>
      <dgm:t>
        <a:bodyPr/>
        <a:lstStyle/>
        <a:p>
          <a:endParaRPr lang="en-US"/>
        </a:p>
      </dgm:t>
    </dgm:pt>
    <dgm:pt modelId="{0098CF33-26A0-43BD-9C30-D9BE39A5E11A}">
      <dgm:prSet custT="1"/>
      <dgm:spPr/>
      <dgm:t>
        <a:bodyPr/>
        <a:lstStyle/>
        <a:p>
          <a:r>
            <a:rPr lang="en-US" sz="2400" b="0" i="0" dirty="0"/>
            <a:t>Provide copy of 501(c)3 letter and/or financial document(s), if requested.</a:t>
          </a:r>
          <a:endParaRPr lang="en-US" sz="2400" dirty="0"/>
        </a:p>
      </dgm:t>
    </dgm:pt>
    <dgm:pt modelId="{254452FA-2F13-4F29-8680-A63FE293231B}" type="parTrans" cxnId="{34E28899-5874-4A37-B997-DBC2A848E4AD}">
      <dgm:prSet/>
      <dgm:spPr/>
      <dgm:t>
        <a:bodyPr/>
        <a:lstStyle/>
        <a:p>
          <a:endParaRPr lang="en-US"/>
        </a:p>
      </dgm:t>
    </dgm:pt>
    <dgm:pt modelId="{73C6CA41-FD47-4132-8634-CB9D914658D4}" type="sibTrans" cxnId="{34E28899-5874-4A37-B997-DBC2A848E4AD}">
      <dgm:prSet/>
      <dgm:spPr/>
      <dgm:t>
        <a:bodyPr/>
        <a:lstStyle/>
        <a:p>
          <a:endParaRPr lang="en-US"/>
        </a:p>
      </dgm:t>
    </dgm:pt>
    <dgm:pt modelId="{0DDEA966-E8F8-4C19-A8E2-C14EA9D773A4}">
      <dgm:prSet custT="1"/>
      <dgm:spPr/>
      <dgm:t>
        <a:bodyPr/>
        <a:lstStyle/>
        <a:p>
          <a:r>
            <a:rPr lang="en-US" sz="2400" dirty="0"/>
            <a:t>Contribute up to five hours to overall campaign efforts.</a:t>
          </a:r>
        </a:p>
      </dgm:t>
    </dgm:pt>
    <dgm:pt modelId="{83D19EDC-19FE-42D1-9B39-6F21828C539A}" type="parTrans" cxnId="{5D52B4C2-1505-431C-A0E8-6DA7472BDD18}">
      <dgm:prSet/>
      <dgm:spPr/>
      <dgm:t>
        <a:bodyPr/>
        <a:lstStyle/>
        <a:p>
          <a:endParaRPr lang="en-US"/>
        </a:p>
      </dgm:t>
    </dgm:pt>
    <dgm:pt modelId="{27501832-08FC-47D6-BD84-C2C2828FCF11}" type="sibTrans" cxnId="{5D52B4C2-1505-431C-A0E8-6DA7472BDD18}">
      <dgm:prSet/>
      <dgm:spPr/>
      <dgm:t>
        <a:bodyPr/>
        <a:lstStyle/>
        <a:p>
          <a:endParaRPr lang="en-US"/>
        </a:p>
      </dgm:t>
    </dgm:pt>
    <dgm:pt modelId="{9C9AC24B-920F-4650-B643-39D65D08AFAD}">
      <dgm:prSet custT="1"/>
      <dgm:spPr/>
      <dgm:t>
        <a:bodyPr/>
        <a:lstStyle/>
        <a:p>
          <a:r>
            <a:rPr lang="en-US" sz="2400" dirty="0"/>
            <a:t>Spend time needed for a successful campaign, typically 1 – 3 hours/month.</a:t>
          </a:r>
        </a:p>
      </dgm:t>
    </dgm:pt>
    <dgm:pt modelId="{6253475F-C788-408E-988B-CE0816220C73}" type="parTrans" cxnId="{AC3E1CE2-8518-4406-8B5F-6DE5C03D42F5}">
      <dgm:prSet/>
      <dgm:spPr/>
      <dgm:t>
        <a:bodyPr/>
        <a:lstStyle/>
        <a:p>
          <a:endParaRPr lang="en-US"/>
        </a:p>
      </dgm:t>
    </dgm:pt>
    <dgm:pt modelId="{F829B923-6993-4A35-962F-7690258E2515}" type="sibTrans" cxnId="{AC3E1CE2-8518-4406-8B5F-6DE5C03D42F5}">
      <dgm:prSet/>
      <dgm:spPr/>
      <dgm:t>
        <a:bodyPr/>
        <a:lstStyle/>
        <a:p>
          <a:endParaRPr lang="en-US"/>
        </a:p>
      </dgm:t>
    </dgm:pt>
    <dgm:pt modelId="{6B21532F-2559-44A4-9705-FE677DAE508D}">
      <dgm:prSet custT="1"/>
      <dgm:spPr/>
      <dgm:t>
        <a:bodyPr/>
        <a:lstStyle/>
        <a:p>
          <a:r>
            <a:rPr lang="en-US" sz="2400" dirty="0"/>
            <a:t>Complete online profile page by July 15.</a:t>
          </a:r>
        </a:p>
      </dgm:t>
    </dgm:pt>
    <dgm:pt modelId="{647281D1-783A-47F9-9CEB-EBAD904A2D2E}" type="parTrans" cxnId="{FC879647-0884-4E9B-847B-15855008E904}">
      <dgm:prSet/>
      <dgm:spPr/>
      <dgm:t>
        <a:bodyPr/>
        <a:lstStyle/>
        <a:p>
          <a:endParaRPr lang="en-US"/>
        </a:p>
      </dgm:t>
    </dgm:pt>
    <dgm:pt modelId="{EABC5875-5871-4048-9964-DF7841EB8F26}" type="sibTrans" cxnId="{FC879647-0884-4E9B-847B-15855008E904}">
      <dgm:prSet/>
      <dgm:spPr/>
      <dgm:t>
        <a:bodyPr/>
        <a:lstStyle/>
        <a:p>
          <a:endParaRPr lang="en-US"/>
        </a:p>
      </dgm:t>
    </dgm:pt>
    <dgm:pt modelId="{9F6C64EC-3EE3-4A0B-A8D2-F60586136917}">
      <dgm:prSet custT="1"/>
      <dgm:spPr/>
      <dgm:t>
        <a:bodyPr/>
        <a:lstStyle/>
        <a:p>
          <a:endParaRPr lang="en-US" sz="2400" dirty="0"/>
        </a:p>
      </dgm:t>
    </dgm:pt>
    <dgm:pt modelId="{6CDDBC32-8F94-477E-BA98-E1F951E3944A}" type="parTrans" cxnId="{2B77D52E-45D4-4377-9410-87AEB67B3716}">
      <dgm:prSet/>
      <dgm:spPr/>
      <dgm:t>
        <a:bodyPr/>
        <a:lstStyle/>
        <a:p>
          <a:endParaRPr lang="en-US"/>
        </a:p>
      </dgm:t>
    </dgm:pt>
    <dgm:pt modelId="{B29F5D7E-F980-4874-A35D-624824D4E296}" type="sibTrans" cxnId="{2B77D52E-45D4-4377-9410-87AEB67B3716}">
      <dgm:prSet/>
      <dgm:spPr/>
      <dgm:t>
        <a:bodyPr/>
        <a:lstStyle/>
        <a:p>
          <a:endParaRPr lang="en-US"/>
        </a:p>
      </dgm:t>
    </dgm:pt>
    <dgm:pt modelId="{46485A5B-7F8D-4276-9C8E-FC61E960E5BB}" type="pres">
      <dgm:prSet presAssocID="{BF50BB36-1250-4892-A50B-A698676CE608}" presName="linear" presStyleCnt="0">
        <dgm:presLayoutVars>
          <dgm:animLvl val="lvl"/>
          <dgm:resizeHandles val="exact"/>
        </dgm:presLayoutVars>
      </dgm:prSet>
      <dgm:spPr/>
    </dgm:pt>
    <dgm:pt modelId="{ADF48620-7065-4653-AD04-1AC8F90B7E12}" type="pres">
      <dgm:prSet presAssocID="{6C750406-A693-4967-B875-B8630511AAD5}" presName="parentText" presStyleLbl="node1" presStyleIdx="0" presStyleCnt="1">
        <dgm:presLayoutVars>
          <dgm:chMax val="0"/>
          <dgm:bulletEnabled val="1"/>
        </dgm:presLayoutVars>
      </dgm:prSet>
      <dgm:spPr/>
    </dgm:pt>
    <dgm:pt modelId="{8CD1FE7F-F475-4B38-B6EA-1BBDE5C6485C}" type="pres">
      <dgm:prSet presAssocID="{6C750406-A693-4967-B875-B8630511AAD5}" presName="childText" presStyleLbl="revTx" presStyleIdx="0" presStyleCnt="1" custScaleY="105468">
        <dgm:presLayoutVars>
          <dgm:bulletEnabled val="1"/>
        </dgm:presLayoutVars>
      </dgm:prSet>
      <dgm:spPr/>
    </dgm:pt>
  </dgm:ptLst>
  <dgm:cxnLst>
    <dgm:cxn modelId="{BC4AC023-97C2-44C0-9DB3-5827A78F57EA}" srcId="{6C750406-A693-4967-B875-B8630511AAD5}" destId="{B4245DC5-78B7-43B8-A589-423AB3E56EBE}" srcOrd="5" destOrd="0" parTransId="{9F877A00-CBC7-4E53-9DCE-AFB364567775}" sibTransId="{4AF2D67A-8642-4FC1-9BEE-ED3EEDE367E9}"/>
    <dgm:cxn modelId="{38903D2E-C49D-431D-90FD-B1B8F0ACDF16}" type="presOf" srcId="{B4245DC5-78B7-43B8-A589-423AB3E56EBE}" destId="{8CD1FE7F-F475-4B38-B6EA-1BBDE5C6485C}" srcOrd="0" destOrd="5" presId="urn:microsoft.com/office/officeart/2005/8/layout/vList2"/>
    <dgm:cxn modelId="{2B77D52E-45D4-4377-9410-87AEB67B3716}" srcId="{6C750406-A693-4967-B875-B8630511AAD5}" destId="{9F6C64EC-3EE3-4A0B-A8D2-F60586136917}" srcOrd="0" destOrd="0" parTransId="{6CDDBC32-8F94-477E-BA98-E1F951E3944A}" sibTransId="{B29F5D7E-F980-4874-A35D-624824D4E296}"/>
    <dgm:cxn modelId="{9794D55B-05E5-410E-95F6-DFFFA17B549A}" srcId="{6C750406-A693-4967-B875-B8630511AAD5}" destId="{F9FCE2F5-B552-4B7D-A887-EA2EA2F515B8}" srcOrd="3" destOrd="0" parTransId="{A1EB3F6C-FDCE-4DCE-A2D2-79A0D8DC4F83}" sibTransId="{51CA10E0-1814-4326-A832-0F83AF7F0067}"/>
    <dgm:cxn modelId="{B967215C-3880-4665-9203-9561797A620A}" type="presOf" srcId="{6C750406-A693-4967-B875-B8630511AAD5}" destId="{ADF48620-7065-4653-AD04-1AC8F90B7E12}" srcOrd="0" destOrd="0" presId="urn:microsoft.com/office/officeart/2005/8/layout/vList2"/>
    <dgm:cxn modelId="{FC879647-0884-4E9B-847B-15855008E904}" srcId="{6C750406-A693-4967-B875-B8630511AAD5}" destId="{6B21532F-2559-44A4-9705-FE677DAE508D}" srcOrd="9" destOrd="0" parTransId="{647281D1-783A-47F9-9CEB-EBAD904A2D2E}" sibTransId="{EABC5875-5871-4048-9964-DF7841EB8F26}"/>
    <dgm:cxn modelId="{F0125B4D-B17E-42F6-826A-41930CDFEF5E}" type="presOf" srcId="{9C9AC24B-920F-4650-B643-39D65D08AFAD}" destId="{8CD1FE7F-F475-4B38-B6EA-1BBDE5C6485C}" srcOrd="0" destOrd="8" presId="urn:microsoft.com/office/officeart/2005/8/layout/vList2"/>
    <dgm:cxn modelId="{4C9B0F51-076D-48B1-9FE7-0A186783AC62}" type="presOf" srcId="{AE2B1182-28F5-47D3-81E7-F5878A4868D0}" destId="{8CD1FE7F-F475-4B38-B6EA-1BBDE5C6485C}" srcOrd="0" destOrd="1" presId="urn:microsoft.com/office/officeart/2005/8/layout/vList2"/>
    <dgm:cxn modelId="{8074B775-5E3C-4D1D-AA46-A146725A80B1}" srcId="{6C750406-A693-4967-B875-B8630511AAD5}" destId="{AE2B1182-28F5-47D3-81E7-F5878A4868D0}" srcOrd="1" destOrd="0" parTransId="{7565B564-0DD2-4EC3-86E7-E55F7E0F8357}" sibTransId="{04D70CD6-F16D-4455-8DD8-2541B75AFC30}"/>
    <dgm:cxn modelId="{0663A378-3D2F-44F3-8A97-3204C257B34F}" srcId="{BF50BB36-1250-4892-A50B-A698676CE608}" destId="{6C750406-A693-4967-B875-B8630511AAD5}" srcOrd="0" destOrd="0" parTransId="{F58A7447-60A4-4120-AE86-EF730A04F167}" sibTransId="{77718B2D-3D6D-475B-AE09-BF86F5C47725}"/>
    <dgm:cxn modelId="{34E28899-5874-4A37-B997-DBC2A848E4AD}" srcId="{6C750406-A693-4967-B875-B8630511AAD5}" destId="{0098CF33-26A0-43BD-9C30-D9BE39A5E11A}" srcOrd="6" destOrd="0" parTransId="{254452FA-2F13-4F29-8680-A63FE293231B}" sibTransId="{73C6CA41-FD47-4132-8634-CB9D914658D4}"/>
    <dgm:cxn modelId="{933955A2-89EE-420B-A53C-147EBDFDE685}" srcId="{6C750406-A693-4967-B875-B8630511AAD5}" destId="{BDF3735E-6736-4709-B9D2-DE6269ADAB5C}" srcOrd="2" destOrd="0" parTransId="{8594F190-862F-4FA2-AACF-888F9304935B}" sibTransId="{273160DB-1D2E-4729-A635-2CAC22B3E9C1}"/>
    <dgm:cxn modelId="{4C5D5AAA-C468-484F-BE1F-C18003B67591}" type="presOf" srcId="{0DDEA966-E8F8-4C19-A8E2-C14EA9D773A4}" destId="{8CD1FE7F-F475-4B38-B6EA-1BBDE5C6485C}" srcOrd="0" destOrd="7" presId="urn:microsoft.com/office/officeart/2005/8/layout/vList2"/>
    <dgm:cxn modelId="{543E58AC-D0A4-49DB-85B1-27512797C0EF}" type="presOf" srcId="{F9FCE2F5-B552-4B7D-A887-EA2EA2F515B8}" destId="{8CD1FE7F-F475-4B38-B6EA-1BBDE5C6485C}" srcOrd="0" destOrd="3" presId="urn:microsoft.com/office/officeart/2005/8/layout/vList2"/>
    <dgm:cxn modelId="{DF6593AD-FB3D-4F36-B984-EB06B45FC841}" type="presOf" srcId="{9F6C64EC-3EE3-4A0B-A8D2-F60586136917}" destId="{8CD1FE7F-F475-4B38-B6EA-1BBDE5C6485C}" srcOrd="0" destOrd="0" presId="urn:microsoft.com/office/officeart/2005/8/layout/vList2"/>
    <dgm:cxn modelId="{CFAEBEB8-162C-4B2B-8D45-6AF34470C0BA}" srcId="{6C750406-A693-4967-B875-B8630511AAD5}" destId="{D47AF153-99DA-4359-B109-15C791CF7CA1}" srcOrd="4" destOrd="0" parTransId="{57678C66-E430-4E91-928B-E77541CB259F}" sibTransId="{2BDD8B7F-5DFE-4E52-B597-30D48085BCB3}"/>
    <dgm:cxn modelId="{5D52B4C2-1505-431C-A0E8-6DA7472BDD18}" srcId="{6C750406-A693-4967-B875-B8630511AAD5}" destId="{0DDEA966-E8F8-4C19-A8E2-C14EA9D773A4}" srcOrd="7" destOrd="0" parTransId="{83D19EDC-19FE-42D1-9B39-6F21828C539A}" sibTransId="{27501832-08FC-47D6-BD84-C2C2828FCF11}"/>
    <dgm:cxn modelId="{F3BEEED3-A586-4D35-80A6-F940CFDF4655}" type="presOf" srcId="{BDF3735E-6736-4709-B9D2-DE6269ADAB5C}" destId="{8CD1FE7F-F475-4B38-B6EA-1BBDE5C6485C}" srcOrd="0" destOrd="2" presId="urn:microsoft.com/office/officeart/2005/8/layout/vList2"/>
    <dgm:cxn modelId="{AC3E1CE2-8518-4406-8B5F-6DE5C03D42F5}" srcId="{6C750406-A693-4967-B875-B8630511AAD5}" destId="{9C9AC24B-920F-4650-B643-39D65D08AFAD}" srcOrd="8" destOrd="0" parTransId="{6253475F-C788-408E-988B-CE0816220C73}" sibTransId="{F829B923-6993-4A35-962F-7690258E2515}"/>
    <dgm:cxn modelId="{C146ABE3-E123-4802-8BA7-5882EC63EB7A}" type="presOf" srcId="{D47AF153-99DA-4359-B109-15C791CF7CA1}" destId="{8CD1FE7F-F475-4B38-B6EA-1BBDE5C6485C}" srcOrd="0" destOrd="4" presId="urn:microsoft.com/office/officeart/2005/8/layout/vList2"/>
    <dgm:cxn modelId="{568DB9E4-800C-4B51-AF3C-E943E408778F}" type="presOf" srcId="{6B21532F-2559-44A4-9705-FE677DAE508D}" destId="{8CD1FE7F-F475-4B38-B6EA-1BBDE5C6485C}" srcOrd="0" destOrd="9" presId="urn:microsoft.com/office/officeart/2005/8/layout/vList2"/>
    <dgm:cxn modelId="{D34624EE-F8E8-4E4E-90AD-8AA6122B4BF8}" type="presOf" srcId="{0098CF33-26A0-43BD-9C30-D9BE39A5E11A}" destId="{8CD1FE7F-F475-4B38-B6EA-1BBDE5C6485C}" srcOrd="0" destOrd="6" presId="urn:microsoft.com/office/officeart/2005/8/layout/vList2"/>
    <dgm:cxn modelId="{984FFEF2-0C02-40B9-BB4C-B2EBA45D6544}" type="presOf" srcId="{BF50BB36-1250-4892-A50B-A698676CE608}" destId="{46485A5B-7F8D-4276-9C8E-FC61E960E5BB}" srcOrd="0" destOrd="0" presId="urn:microsoft.com/office/officeart/2005/8/layout/vList2"/>
    <dgm:cxn modelId="{FEE77CCB-5593-45FD-86E0-CE7355253FB6}" type="presParOf" srcId="{46485A5B-7F8D-4276-9C8E-FC61E960E5BB}" destId="{ADF48620-7065-4653-AD04-1AC8F90B7E12}" srcOrd="0" destOrd="0" presId="urn:microsoft.com/office/officeart/2005/8/layout/vList2"/>
    <dgm:cxn modelId="{D12644A0-FFAD-4FA7-B8A6-5B1DCA92934E}" type="presParOf" srcId="{46485A5B-7F8D-4276-9C8E-FC61E960E5BB}" destId="{8CD1FE7F-F475-4B38-B6EA-1BBDE5C6485C}"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BBD572-8B34-43E3-A911-F93DE486881F}"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91A6BA7F-7728-4910-A13E-BA19B04DF1C5}">
      <dgm:prSet/>
      <dgm:spPr/>
      <dgm:t>
        <a:bodyPr/>
        <a:lstStyle/>
        <a:p>
          <a:pPr>
            <a:defRPr b="1"/>
          </a:pPr>
          <a:r>
            <a:rPr lang="en-US"/>
            <a:t>1 Feb.</a:t>
          </a:r>
        </a:p>
      </dgm:t>
    </dgm:pt>
    <dgm:pt modelId="{3AEF598A-0E04-4BD8-9E31-4C8D3D41CD6D}" type="parTrans" cxnId="{50DD055F-EBC0-44E7-95EF-B911FBAA8EAD}">
      <dgm:prSet/>
      <dgm:spPr/>
      <dgm:t>
        <a:bodyPr/>
        <a:lstStyle/>
        <a:p>
          <a:endParaRPr lang="en-US"/>
        </a:p>
      </dgm:t>
    </dgm:pt>
    <dgm:pt modelId="{60B17508-59FA-465D-BFFF-7DCDEBFC9DB3}" type="sibTrans" cxnId="{50DD055F-EBC0-44E7-95EF-B911FBAA8EAD}">
      <dgm:prSet/>
      <dgm:spPr/>
      <dgm:t>
        <a:bodyPr/>
        <a:lstStyle/>
        <a:p>
          <a:endParaRPr lang="en-US"/>
        </a:p>
      </dgm:t>
    </dgm:pt>
    <dgm:pt modelId="{B080B0BF-BE68-427D-BF85-F726A7061D82}">
      <dgm:prSet custT="1"/>
      <dgm:spPr/>
      <dgm:t>
        <a:bodyPr/>
        <a:lstStyle/>
        <a:p>
          <a:r>
            <a:rPr lang="en-US" sz="2000" dirty="0"/>
            <a:t>Early, discounted registration opens</a:t>
          </a:r>
        </a:p>
      </dgm:t>
    </dgm:pt>
    <dgm:pt modelId="{A83D2623-FFCF-49B1-BDED-EB7D8D65D7EF}" type="parTrans" cxnId="{7B4434FF-43F4-4F24-BF9B-095B288B3332}">
      <dgm:prSet/>
      <dgm:spPr/>
      <dgm:t>
        <a:bodyPr/>
        <a:lstStyle/>
        <a:p>
          <a:endParaRPr lang="en-US"/>
        </a:p>
      </dgm:t>
    </dgm:pt>
    <dgm:pt modelId="{3E01D24B-45F3-4B9C-8915-7A2D525FB25D}" type="sibTrans" cxnId="{7B4434FF-43F4-4F24-BF9B-095B288B3332}">
      <dgm:prSet/>
      <dgm:spPr/>
      <dgm:t>
        <a:bodyPr/>
        <a:lstStyle/>
        <a:p>
          <a:endParaRPr lang="en-US"/>
        </a:p>
      </dgm:t>
    </dgm:pt>
    <dgm:pt modelId="{79EFA658-EDF4-45A4-AABC-0D8C99922130}">
      <dgm:prSet/>
      <dgm:spPr/>
      <dgm:t>
        <a:bodyPr/>
        <a:lstStyle/>
        <a:p>
          <a:pPr>
            <a:defRPr b="1"/>
          </a:pPr>
          <a:r>
            <a:rPr lang="en-US" dirty="0"/>
            <a:t>Mar. 31</a:t>
          </a:r>
        </a:p>
      </dgm:t>
    </dgm:pt>
    <dgm:pt modelId="{3D009FA6-6EE9-47CB-AB75-343FF1A44A2C}" type="parTrans" cxnId="{8CB25D2E-E417-49A1-8E9D-C6696A3A880C}">
      <dgm:prSet/>
      <dgm:spPr/>
      <dgm:t>
        <a:bodyPr/>
        <a:lstStyle/>
        <a:p>
          <a:endParaRPr lang="en-US"/>
        </a:p>
      </dgm:t>
    </dgm:pt>
    <dgm:pt modelId="{ED0E8879-3059-4A54-B8D7-FE1845150191}" type="sibTrans" cxnId="{8CB25D2E-E417-49A1-8E9D-C6696A3A880C}">
      <dgm:prSet/>
      <dgm:spPr/>
      <dgm:t>
        <a:bodyPr/>
        <a:lstStyle/>
        <a:p>
          <a:endParaRPr lang="en-US"/>
        </a:p>
      </dgm:t>
    </dgm:pt>
    <dgm:pt modelId="{6280C13D-491B-4610-9EA0-21C6E8A6C13F}">
      <dgm:prSet custT="1"/>
      <dgm:spPr/>
      <dgm:t>
        <a:bodyPr/>
        <a:lstStyle/>
        <a:p>
          <a:r>
            <a:rPr lang="en-US" sz="2000" dirty="0"/>
            <a:t>Early registration closes</a:t>
          </a:r>
        </a:p>
      </dgm:t>
    </dgm:pt>
    <dgm:pt modelId="{14517BC4-7D29-4582-B0AB-1EF3C5EBD21F}" type="parTrans" cxnId="{BFC57C24-DD18-4085-9052-AB80AAC7C2B0}">
      <dgm:prSet/>
      <dgm:spPr/>
      <dgm:t>
        <a:bodyPr/>
        <a:lstStyle/>
        <a:p>
          <a:endParaRPr lang="en-US"/>
        </a:p>
      </dgm:t>
    </dgm:pt>
    <dgm:pt modelId="{169A1531-F296-4479-A713-D8C32457151D}" type="sibTrans" cxnId="{BFC57C24-DD18-4085-9052-AB80AAC7C2B0}">
      <dgm:prSet/>
      <dgm:spPr/>
      <dgm:t>
        <a:bodyPr/>
        <a:lstStyle/>
        <a:p>
          <a:endParaRPr lang="en-US"/>
        </a:p>
      </dgm:t>
    </dgm:pt>
    <dgm:pt modelId="{21C3E2A0-E773-4BFB-9206-125A4E495E51}">
      <dgm:prSet/>
      <dgm:spPr/>
      <dgm:t>
        <a:bodyPr/>
        <a:lstStyle/>
        <a:p>
          <a:pPr>
            <a:defRPr b="1"/>
          </a:pPr>
          <a:r>
            <a:rPr lang="en-US"/>
            <a:t>30 Apr.</a:t>
          </a:r>
        </a:p>
      </dgm:t>
    </dgm:pt>
    <dgm:pt modelId="{DDB0614C-3C31-407A-B2CB-8815F6F2E9A3}" type="parTrans" cxnId="{2747B635-8B4C-4BC8-A1FF-BEF908E643B9}">
      <dgm:prSet/>
      <dgm:spPr/>
      <dgm:t>
        <a:bodyPr/>
        <a:lstStyle/>
        <a:p>
          <a:endParaRPr lang="en-US"/>
        </a:p>
      </dgm:t>
    </dgm:pt>
    <dgm:pt modelId="{DEF2A11D-2F3D-4C3F-9C1B-8E15AA12599C}" type="sibTrans" cxnId="{2747B635-8B4C-4BC8-A1FF-BEF908E643B9}">
      <dgm:prSet/>
      <dgm:spPr/>
      <dgm:t>
        <a:bodyPr/>
        <a:lstStyle/>
        <a:p>
          <a:endParaRPr lang="en-US"/>
        </a:p>
      </dgm:t>
    </dgm:pt>
    <dgm:pt modelId="{98110557-4681-43DA-B805-D272F47B9024}">
      <dgm:prSet custT="1"/>
      <dgm:spPr/>
      <dgm:t>
        <a:bodyPr/>
        <a:lstStyle/>
        <a:p>
          <a:r>
            <a:rPr lang="en-US" sz="2000" dirty="0"/>
            <a:t>Registration closes</a:t>
          </a:r>
        </a:p>
      </dgm:t>
    </dgm:pt>
    <dgm:pt modelId="{304B6779-6FD0-419A-8394-58C16BBE513B}" type="parTrans" cxnId="{1A0ED8A5-17C9-4FC8-ABA8-262F94E4587E}">
      <dgm:prSet/>
      <dgm:spPr/>
      <dgm:t>
        <a:bodyPr/>
        <a:lstStyle/>
        <a:p>
          <a:endParaRPr lang="en-US"/>
        </a:p>
      </dgm:t>
    </dgm:pt>
    <dgm:pt modelId="{9D4CF16A-0EAF-4267-B34A-B985493194F3}" type="sibTrans" cxnId="{1A0ED8A5-17C9-4FC8-ABA8-262F94E4587E}">
      <dgm:prSet/>
      <dgm:spPr/>
      <dgm:t>
        <a:bodyPr/>
        <a:lstStyle/>
        <a:p>
          <a:endParaRPr lang="en-US"/>
        </a:p>
      </dgm:t>
    </dgm:pt>
    <dgm:pt modelId="{4FEF4E36-D621-4C8B-836C-96758D333A8C}">
      <dgm:prSet/>
      <dgm:spPr/>
      <dgm:t>
        <a:bodyPr/>
        <a:lstStyle/>
        <a:p>
          <a:pPr>
            <a:defRPr b="1"/>
          </a:pPr>
          <a:r>
            <a:rPr lang="en-US"/>
            <a:t>30 Apr.</a:t>
          </a:r>
        </a:p>
      </dgm:t>
    </dgm:pt>
    <dgm:pt modelId="{017A5154-4042-440A-87A2-7586F207ED0A}" type="parTrans" cxnId="{BF09BA73-879D-475B-BF15-ADD3A1CD4F59}">
      <dgm:prSet/>
      <dgm:spPr/>
      <dgm:t>
        <a:bodyPr/>
        <a:lstStyle/>
        <a:p>
          <a:endParaRPr lang="en-US"/>
        </a:p>
      </dgm:t>
    </dgm:pt>
    <dgm:pt modelId="{AEB54CBC-0CB5-4525-91C8-A5087BE85DC3}" type="sibTrans" cxnId="{BF09BA73-879D-475B-BF15-ADD3A1CD4F59}">
      <dgm:prSet/>
      <dgm:spPr/>
      <dgm:t>
        <a:bodyPr/>
        <a:lstStyle/>
        <a:p>
          <a:endParaRPr lang="en-US"/>
        </a:p>
      </dgm:t>
    </dgm:pt>
    <dgm:pt modelId="{6F068B1D-7508-42A0-B6B8-C6EF6F545299}">
      <dgm:prSet custT="1"/>
      <dgm:spPr/>
      <dgm:t>
        <a:bodyPr/>
        <a:lstStyle/>
        <a:p>
          <a:r>
            <a:rPr lang="en-US" sz="2000" dirty="0"/>
            <a:t>Withdraw from campaign with full registration fee refund</a:t>
          </a:r>
        </a:p>
      </dgm:t>
    </dgm:pt>
    <dgm:pt modelId="{93842034-0D14-46B6-AEFF-7F539BFF9C33}" type="parTrans" cxnId="{9B76D79A-518F-4DF1-B128-20DE77E45ECF}">
      <dgm:prSet/>
      <dgm:spPr/>
      <dgm:t>
        <a:bodyPr/>
        <a:lstStyle/>
        <a:p>
          <a:endParaRPr lang="en-US"/>
        </a:p>
      </dgm:t>
    </dgm:pt>
    <dgm:pt modelId="{768C9640-D4FA-4690-B8BC-009D3E84EC31}" type="sibTrans" cxnId="{9B76D79A-518F-4DF1-B128-20DE77E45ECF}">
      <dgm:prSet/>
      <dgm:spPr/>
      <dgm:t>
        <a:bodyPr/>
        <a:lstStyle/>
        <a:p>
          <a:endParaRPr lang="en-US"/>
        </a:p>
      </dgm:t>
    </dgm:pt>
    <dgm:pt modelId="{C3A61A92-DFB5-4350-95EA-86507F032995}">
      <dgm:prSet/>
      <dgm:spPr/>
      <dgm:t>
        <a:bodyPr/>
        <a:lstStyle/>
        <a:p>
          <a:pPr>
            <a:defRPr b="1"/>
          </a:pPr>
          <a:r>
            <a:rPr lang="en-US"/>
            <a:t>14 July</a:t>
          </a:r>
        </a:p>
      </dgm:t>
    </dgm:pt>
    <dgm:pt modelId="{89F4CB1F-DD74-4228-9D88-96E27255FF38}" type="parTrans" cxnId="{34FC2AB2-AB67-4C67-8C54-0BA03F045E73}">
      <dgm:prSet/>
      <dgm:spPr/>
      <dgm:t>
        <a:bodyPr/>
        <a:lstStyle/>
        <a:p>
          <a:endParaRPr lang="en-US"/>
        </a:p>
      </dgm:t>
    </dgm:pt>
    <dgm:pt modelId="{B7F6ADC1-904D-4187-AD4E-6C36CBF8B33B}" type="sibTrans" cxnId="{34FC2AB2-AB67-4C67-8C54-0BA03F045E73}">
      <dgm:prSet/>
      <dgm:spPr/>
      <dgm:t>
        <a:bodyPr/>
        <a:lstStyle/>
        <a:p>
          <a:endParaRPr lang="en-US"/>
        </a:p>
      </dgm:t>
    </dgm:pt>
    <dgm:pt modelId="{9B18D02A-1927-46E6-90C9-0A9DC17616B1}">
      <dgm:prSet custT="1"/>
      <dgm:spPr/>
      <dgm:t>
        <a:bodyPr/>
        <a:lstStyle/>
        <a:p>
          <a:r>
            <a:rPr lang="en-US" sz="2000" dirty="0"/>
            <a:t>Withdraw with 50% fee refund</a:t>
          </a:r>
        </a:p>
      </dgm:t>
    </dgm:pt>
    <dgm:pt modelId="{FA1A5913-6367-4931-94D5-C105E9C996B3}" type="parTrans" cxnId="{C5DFFE4D-B7F1-4687-B5CE-3651DF3DCDB0}">
      <dgm:prSet/>
      <dgm:spPr/>
      <dgm:t>
        <a:bodyPr/>
        <a:lstStyle/>
        <a:p>
          <a:endParaRPr lang="en-US"/>
        </a:p>
      </dgm:t>
    </dgm:pt>
    <dgm:pt modelId="{69017DD1-3EB3-4B4E-B267-1C0321F570A6}" type="sibTrans" cxnId="{C5DFFE4D-B7F1-4687-B5CE-3651DF3DCDB0}">
      <dgm:prSet/>
      <dgm:spPr/>
      <dgm:t>
        <a:bodyPr/>
        <a:lstStyle/>
        <a:p>
          <a:endParaRPr lang="en-US"/>
        </a:p>
      </dgm:t>
    </dgm:pt>
    <dgm:pt modelId="{FCE0DB3E-8201-41C2-8E0D-E1568E15C06E}">
      <dgm:prSet/>
      <dgm:spPr/>
      <dgm:t>
        <a:bodyPr/>
        <a:lstStyle/>
        <a:p>
          <a:pPr>
            <a:defRPr b="1"/>
          </a:pPr>
          <a:r>
            <a:rPr lang="en-US"/>
            <a:t>15 July</a:t>
          </a:r>
        </a:p>
      </dgm:t>
    </dgm:pt>
    <dgm:pt modelId="{676B21BD-12B8-4E02-97CE-D6EFEE06B98F}" type="parTrans" cxnId="{E2977DEB-4044-4972-B3CE-50E87C0BD644}">
      <dgm:prSet/>
      <dgm:spPr/>
      <dgm:t>
        <a:bodyPr/>
        <a:lstStyle/>
        <a:p>
          <a:endParaRPr lang="en-US"/>
        </a:p>
      </dgm:t>
    </dgm:pt>
    <dgm:pt modelId="{F491BC66-4CA9-499C-A9F4-0772BA7567A6}" type="sibTrans" cxnId="{E2977DEB-4044-4972-B3CE-50E87C0BD644}">
      <dgm:prSet/>
      <dgm:spPr/>
      <dgm:t>
        <a:bodyPr/>
        <a:lstStyle/>
        <a:p>
          <a:endParaRPr lang="en-US"/>
        </a:p>
      </dgm:t>
    </dgm:pt>
    <dgm:pt modelId="{BB6F4C60-CDBD-4920-8BD0-4DFB14444924}">
      <dgm:prSet custT="1"/>
      <dgm:spPr/>
      <dgm:t>
        <a:bodyPr/>
        <a:lstStyle/>
        <a:p>
          <a:r>
            <a:rPr lang="en-US" sz="2000" dirty="0"/>
            <a:t>Deadline to complete online profile</a:t>
          </a:r>
        </a:p>
      </dgm:t>
    </dgm:pt>
    <dgm:pt modelId="{C917263D-21F3-48DB-B8CC-54D3F013401D}" type="parTrans" cxnId="{5B457FFC-6499-4AB5-A39C-68CAC2AC9622}">
      <dgm:prSet/>
      <dgm:spPr/>
      <dgm:t>
        <a:bodyPr/>
        <a:lstStyle/>
        <a:p>
          <a:endParaRPr lang="en-US"/>
        </a:p>
      </dgm:t>
    </dgm:pt>
    <dgm:pt modelId="{BB054224-B44E-4D5E-8736-A27A4042CA51}" type="sibTrans" cxnId="{5B457FFC-6499-4AB5-A39C-68CAC2AC9622}">
      <dgm:prSet/>
      <dgm:spPr/>
      <dgm:t>
        <a:bodyPr/>
        <a:lstStyle/>
        <a:p>
          <a:endParaRPr lang="en-US"/>
        </a:p>
      </dgm:t>
    </dgm:pt>
    <dgm:pt modelId="{4959C896-D7C3-478F-BD17-2181ABA3C2AA}">
      <dgm:prSet/>
      <dgm:spPr/>
      <dgm:t>
        <a:bodyPr/>
        <a:lstStyle/>
        <a:p>
          <a:pPr>
            <a:defRPr b="1"/>
          </a:pPr>
          <a:r>
            <a:rPr lang="en-US"/>
            <a:t>17 Aug.</a:t>
          </a:r>
        </a:p>
      </dgm:t>
    </dgm:pt>
    <dgm:pt modelId="{93F036F4-80CD-4F40-A1A9-75B7D0402454}" type="parTrans" cxnId="{1A09F365-42CE-4811-9FE0-4C416D2813C1}">
      <dgm:prSet/>
      <dgm:spPr/>
      <dgm:t>
        <a:bodyPr/>
        <a:lstStyle/>
        <a:p>
          <a:endParaRPr lang="en-US"/>
        </a:p>
      </dgm:t>
    </dgm:pt>
    <dgm:pt modelId="{8F71D134-D3D5-456E-A016-A7C2827E8D99}" type="sibTrans" cxnId="{1A09F365-42CE-4811-9FE0-4C416D2813C1}">
      <dgm:prSet/>
      <dgm:spPr/>
      <dgm:t>
        <a:bodyPr/>
        <a:lstStyle/>
        <a:p>
          <a:endParaRPr lang="en-US"/>
        </a:p>
      </dgm:t>
    </dgm:pt>
    <dgm:pt modelId="{58C95F0B-C970-43A0-92D3-F77A7CC5E5B2}">
      <dgm:prSet custT="1"/>
      <dgm:spPr/>
      <dgm:t>
        <a:bodyPr/>
        <a:lstStyle/>
        <a:p>
          <a:r>
            <a:rPr lang="en-US" sz="2000" dirty="0"/>
            <a:t>Early giving opens</a:t>
          </a:r>
        </a:p>
      </dgm:t>
    </dgm:pt>
    <dgm:pt modelId="{E68A1575-0F98-4AB1-B56D-B50E187C74E6}" type="parTrans" cxnId="{7A9AB7DD-5D1A-46B2-B5EF-3B1C35F8C29C}">
      <dgm:prSet/>
      <dgm:spPr/>
      <dgm:t>
        <a:bodyPr/>
        <a:lstStyle/>
        <a:p>
          <a:endParaRPr lang="en-US"/>
        </a:p>
      </dgm:t>
    </dgm:pt>
    <dgm:pt modelId="{9A88A591-AAD9-4490-9054-2B2CCE1800A7}" type="sibTrans" cxnId="{7A9AB7DD-5D1A-46B2-B5EF-3B1C35F8C29C}">
      <dgm:prSet/>
      <dgm:spPr/>
      <dgm:t>
        <a:bodyPr/>
        <a:lstStyle/>
        <a:p>
          <a:endParaRPr lang="en-US"/>
        </a:p>
      </dgm:t>
    </dgm:pt>
    <dgm:pt modelId="{74BE13DD-14C5-4998-A7F4-BE5DCF2CFFE6}">
      <dgm:prSet/>
      <dgm:spPr/>
      <dgm:t>
        <a:bodyPr/>
        <a:lstStyle/>
        <a:p>
          <a:pPr>
            <a:defRPr b="1"/>
          </a:pPr>
          <a:r>
            <a:rPr lang="en-US" dirty="0"/>
            <a:t>7 and 8 Sep.</a:t>
          </a:r>
        </a:p>
      </dgm:t>
    </dgm:pt>
    <dgm:pt modelId="{2C01E749-D0D9-429B-8686-0B03571AC4F6}" type="parTrans" cxnId="{99C34305-13FD-43A0-AC85-CC3F95455F2B}">
      <dgm:prSet/>
      <dgm:spPr/>
      <dgm:t>
        <a:bodyPr/>
        <a:lstStyle/>
        <a:p>
          <a:endParaRPr lang="en-US"/>
        </a:p>
      </dgm:t>
    </dgm:pt>
    <dgm:pt modelId="{30E3FCB6-8F50-4337-814E-1E6DCF3F625D}" type="sibTrans" cxnId="{99C34305-13FD-43A0-AC85-CC3F95455F2B}">
      <dgm:prSet/>
      <dgm:spPr/>
      <dgm:t>
        <a:bodyPr/>
        <a:lstStyle/>
        <a:p>
          <a:endParaRPr lang="en-US"/>
        </a:p>
      </dgm:t>
    </dgm:pt>
    <dgm:pt modelId="{4507B5E1-680B-4B4F-A47C-E0A728D3BBE7}">
      <dgm:prSet custT="1"/>
      <dgm:spPr/>
      <dgm:t>
        <a:bodyPr/>
        <a:lstStyle/>
        <a:p>
          <a:r>
            <a:rPr lang="en-US" sz="2000" dirty="0"/>
            <a:t>Day of Giving and Day </a:t>
          </a:r>
          <a:r>
            <a:rPr lang="en-US" sz="2000"/>
            <a:t>of Service!</a:t>
          </a:r>
          <a:endParaRPr lang="en-US" sz="2000" dirty="0"/>
        </a:p>
      </dgm:t>
    </dgm:pt>
    <dgm:pt modelId="{F5E7F083-4FBD-4D08-AF33-0BA4B3FEE909}" type="parTrans" cxnId="{37DA1FF6-F89A-4235-A0D3-BA77217ECAF4}">
      <dgm:prSet/>
      <dgm:spPr/>
      <dgm:t>
        <a:bodyPr/>
        <a:lstStyle/>
        <a:p>
          <a:endParaRPr lang="en-US"/>
        </a:p>
      </dgm:t>
    </dgm:pt>
    <dgm:pt modelId="{5244710A-782D-4C77-9841-B335CE28D042}" type="sibTrans" cxnId="{37DA1FF6-F89A-4235-A0D3-BA77217ECAF4}">
      <dgm:prSet/>
      <dgm:spPr/>
      <dgm:t>
        <a:bodyPr/>
        <a:lstStyle/>
        <a:p>
          <a:endParaRPr lang="en-US"/>
        </a:p>
      </dgm:t>
    </dgm:pt>
    <dgm:pt modelId="{8BE5B744-A496-4CC1-991E-76B74772BD3B}" type="pres">
      <dgm:prSet presAssocID="{5BBBD572-8B34-43E3-A911-F93DE486881F}" presName="root" presStyleCnt="0">
        <dgm:presLayoutVars>
          <dgm:chMax/>
          <dgm:chPref/>
          <dgm:animLvl val="lvl"/>
        </dgm:presLayoutVars>
      </dgm:prSet>
      <dgm:spPr/>
    </dgm:pt>
    <dgm:pt modelId="{7AAB5861-BF39-489A-85BD-B27A65E838F2}" type="pres">
      <dgm:prSet presAssocID="{5BBBD572-8B34-43E3-A911-F93DE486881F}" presName="divider" presStyleLbl="node1" presStyleIdx="0" presStyleCnt="1"/>
      <dgm:spPr/>
    </dgm:pt>
    <dgm:pt modelId="{A77C621A-4677-4AC2-BEBC-6E4EA160C937}" type="pres">
      <dgm:prSet presAssocID="{5BBBD572-8B34-43E3-A911-F93DE486881F}" presName="nodes" presStyleCnt="0">
        <dgm:presLayoutVars>
          <dgm:chMax/>
          <dgm:chPref/>
          <dgm:animLvl val="lvl"/>
        </dgm:presLayoutVars>
      </dgm:prSet>
      <dgm:spPr/>
    </dgm:pt>
    <dgm:pt modelId="{93196574-6F6B-40D3-99CF-98B625BDDEC8}" type="pres">
      <dgm:prSet presAssocID="{91A6BA7F-7728-4910-A13E-BA19B04DF1C5}" presName="composite" presStyleCnt="0"/>
      <dgm:spPr/>
    </dgm:pt>
    <dgm:pt modelId="{18972DB3-178C-43FB-8BEA-96F7E791E0E6}" type="pres">
      <dgm:prSet presAssocID="{91A6BA7F-7728-4910-A13E-BA19B04DF1C5}" presName="L1TextContainer" presStyleLbl="revTx" presStyleIdx="0" presStyleCnt="8">
        <dgm:presLayoutVars>
          <dgm:chMax val="1"/>
          <dgm:chPref val="1"/>
          <dgm:bulletEnabled val="1"/>
        </dgm:presLayoutVars>
      </dgm:prSet>
      <dgm:spPr/>
    </dgm:pt>
    <dgm:pt modelId="{812778D6-0E91-4BC5-8DC6-E2D7085F7542}" type="pres">
      <dgm:prSet presAssocID="{91A6BA7F-7728-4910-A13E-BA19B04DF1C5}" presName="L2TextContainerWrapper" presStyleCnt="0">
        <dgm:presLayoutVars>
          <dgm:chMax val="0"/>
          <dgm:chPref val="0"/>
          <dgm:bulletEnabled val="1"/>
        </dgm:presLayoutVars>
      </dgm:prSet>
      <dgm:spPr/>
    </dgm:pt>
    <dgm:pt modelId="{CBE1E1FC-65C7-4FB0-AD43-EF923E44E2E8}" type="pres">
      <dgm:prSet presAssocID="{91A6BA7F-7728-4910-A13E-BA19B04DF1C5}" presName="L2TextContainer" presStyleLbl="bgAccFollowNode1" presStyleIdx="0" presStyleCnt="8" custScaleX="128686" custScaleY="110630"/>
      <dgm:spPr/>
    </dgm:pt>
    <dgm:pt modelId="{B22B6DBF-CC1E-488C-B541-83F92539148E}" type="pres">
      <dgm:prSet presAssocID="{91A6BA7F-7728-4910-A13E-BA19B04DF1C5}" presName="FlexibleEmptyPlaceHolder" presStyleCnt="0"/>
      <dgm:spPr/>
    </dgm:pt>
    <dgm:pt modelId="{57D16DFA-5968-4A37-8119-8FAC74E908B4}" type="pres">
      <dgm:prSet presAssocID="{91A6BA7F-7728-4910-A13E-BA19B04DF1C5}" presName="ConnectLine" presStyleLbl="alignNode1" presStyleIdx="0"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635EA698-7CEC-4853-9E31-8AAF421ED092}" type="pres">
      <dgm:prSet presAssocID="{91A6BA7F-7728-4910-A13E-BA19B04DF1C5}" presName="ConnectorPoint" presStyleLbl="fgAcc1" presStyleIdx="0" presStyleCnt="8"/>
      <dgm:spPr>
        <a:solidFill>
          <a:schemeClr val="lt1">
            <a:alpha val="90000"/>
            <a:hueOff val="0"/>
            <a:satOff val="0"/>
            <a:lumOff val="0"/>
            <a:alphaOff val="0"/>
          </a:schemeClr>
        </a:solidFill>
        <a:ln w="15875" cap="flat" cmpd="sng" algn="ctr">
          <a:noFill/>
          <a:prstDash val="solid"/>
        </a:ln>
        <a:effectLst/>
      </dgm:spPr>
    </dgm:pt>
    <dgm:pt modelId="{875B8A66-6AF6-467B-838A-801099CCBB5D}" type="pres">
      <dgm:prSet presAssocID="{91A6BA7F-7728-4910-A13E-BA19B04DF1C5}" presName="EmptyPlaceHolder" presStyleCnt="0"/>
      <dgm:spPr/>
    </dgm:pt>
    <dgm:pt modelId="{A569E49E-C8C9-45F2-A5F0-C6CA0B4D9BE1}" type="pres">
      <dgm:prSet presAssocID="{60B17508-59FA-465D-BFFF-7DCDEBFC9DB3}" presName="spaceBetweenRectangles" presStyleCnt="0"/>
      <dgm:spPr/>
    </dgm:pt>
    <dgm:pt modelId="{5640ED74-3072-47DD-86BB-4A64B464E561}" type="pres">
      <dgm:prSet presAssocID="{79EFA658-EDF4-45A4-AABC-0D8C99922130}" presName="composite" presStyleCnt="0"/>
      <dgm:spPr/>
    </dgm:pt>
    <dgm:pt modelId="{9F67819C-7C8D-4C47-AE2A-F36027BD3644}" type="pres">
      <dgm:prSet presAssocID="{79EFA658-EDF4-45A4-AABC-0D8C99922130}" presName="L1TextContainer" presStyleLbl="revTx" presStyleIdx="1" presStyleCnt="8">
        <dgm:presLayoutVars>
          <dgm:chMax val="1"/>
          <dgm:chPref val="1"/>
          <dgm:bulletEnabled val="1"/>
        </dgm:presLayoutVars>
      </dgm:prSet>
      <dgm:spPr/>
    </dgm:pt>
    <dgm:pt modelId="{B3CB496D-A3C5-4410-B223-CE1B6326921A}" type="pres">
      <dgm:prSet presAssocID="{79EFA658-EDF4-45A4-AABC-0D8C99922130}" presName="L2TextContainerWrapper" presStyleCnt="0">
        <dgm:presLayoutVars>
          <dgm:chMax val="0"/>
          <dgm:chPref val="0"/>
          <dgm:bulletEnabled val="1"/>
        </dgm:presLayoutVars>
      </dgm:prSet>
      <dgm:spPr/>
    </dgm:pt>
    <dgm:pt modelId="{28B6D9D0-2159-46E0-8C97-9DDAF43BEC51}" type="pres">
      <dgm:prSet presAssocID="{79EFA658-EDF4-45A4-AABC-0D8C99922130}" presName="L2TextContainer" presStyleLbl="bgAccFollowNode1" presStyleIdx="1" presStyleCnt="8"/>
      <dgm:spPr/>
    </dgm:pt>
    <dgm:pt modelId="{67DB6529-4E05-4E45-A423-DADC447BF0AC}" type="pres">
      <dgm:prSet presAssocID="{79EFA658-EDF4-45A4-AABC-0D8C99922130}" presName="FlexibleEmptyPlaceHolder" presStyleCnt="0"/>
      <dgm:spPr/>
    </dgm:pt>
    <dgm:pt modelId="{B855F60F-96A7-4118-A27D-D9B6AE632BCB}" type="pres">
      <dgm:prSet presAssocID="{79EFA658-EDF4-45A4-AABC-0D8C99922130}" presName="ConnectLine" presStyleLbl="alignNode1" presStyleIdx="1"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3C55B53D-66AD-4B45-8703-7B9C290E64AE}" type="pres">
      <dgm:prSet presAssocID="{79EFA658-EDF4-45A4-AABC-0D8C99922130}" presName="ConnectorPoint" presStyleLbl="fgAcc1" presStyleIdx="1" presStyleCnt="8"/>
      <dgm:spPr>
        <a:solidFill>
          <a:schemeClr val="lt1">
            <a:alpha val="90000"/>
            <a:hueOff val="0"/>
            <a:satOff val="0"/>
            <a:lumOff val="0"/>
            <a:alphaOff val="0"/>
          </a:schemeClr>
        </a:solidFill>
        <a:ln w="15875" cap="flat" cmpd="sng" algn="ctr">
          <a:noFill/>
          <a:prstDash val="solid"/>
        </a:ln>
        <a:effectLst/>
      </dgm:spPr>
    </dgm:pt>
    <dgm:pt modelId="{0DC5C5C6-0661-4C87-817C-5ED482DD5265}" type="pres">
      <dgm:prSet presAssocID="{79EFA658-EDF4-45A4-AABC-0D8C99922130}" presName="EmptyPlaceHolder" presStyleCnt="0"/>
      <dgm:spPr/>
    </dgm:pt>
    <dgm:pt modelId="{210E5331-9360-4B0A-BE27-CC1CC0EF9E3B}" type="pres">
      <dgm:prSet presAssocID="{ED0E8879-3059-4A54-B8D7-FE1845150191}" presName="spaceBetweenRectangles" presStyleCnt="0"/>
      <dgm:spPr/>
    </dgm:pt>
    <dgm:pt modelId="{9D59AA01-D9C4-49D0-9018-ECF40334A413}" type="pres">
      <dgm:prSet presAssocID="{21C3E2A0-E773-4BFB-9206-125A4E495E51}" presName="composite" presStyleCnt="0"/>
      <dgm:spPr/>
    </dgm:pt>
    <dgm:pt modelId="{C58E0A82-CFC1-4CB8-B827-B1392F20559E}" type="pres">
      <dgm:prSet presAssocID="{21C3E2A0-E773-4BFB-9206-125A4E495E51}" presName="L1TextContainer" presStyleLbl="revTx" presStyleIdx="2" presStyleCnt="8">
        <dgm:presLayoutVars>
          <dgm:chMax val="1"/>
          <dgm:chPref val="1"/>
          <dgm:bulletEnabled val="1"/>
        </dgm:presLayoutVars>
      </dgm:prSet>
      <dgm:spPr/>
    </dgm:pt>
    <dgm:pt modelId="{AF4E33A4-DDF5-4481-9626-6EF2E1B19276}" type="pres">
      <dgm:prSet presAssocID="{21C3E2A0-E773-4BFB-9206-125A4E495E51}" presName="L2TextContainerWrapper" presStyleCnt="0">
        <dgm:presLayoutVars>
          <dgm:chMax val="0"/>
          <dgm:chPref val="0"/>
          <dgm:bulletEnabled val="1"/>
        </dgm:presLayoutVars>
      </dgm:prSet>
      <dgm:spPr/>
    </dgm:pt>
    <dgm:pt modelId="{6106775F-02EC-4EB9-8808-350B55894ED7}" type="pres">
      <dgm:prSet presAssocID="{21C3E2A0-E773-4BFB-9206-125A4E495E51}" presName="L2TextContainer" presStyleLbl="bgAccFollowNode1" presStyleIdx="2" presStyleCnt="8"/>
      <dgm:spPr/>
    </dgm:pt>
    <dgm:pt modelId="{3E589E82-08BF-453D-9BFE-D61012CD83FF}" type="pres">
      <dgm:prSet presAssocID="{21C3E2A0-E773-4BFB-9206-125A4E495E51}" presName="FlexibleEmptyPlaceHolder" presStyleCnt="0"/>
      <dgm:spPr/>
    </dgm:pt>
    <dgm:pt modelId="{3967E493-498F-4E60-B75F-9CBB7191A7B9}" type="pres">
      <dgm:prSet presAssocID="{21C3E2A0-E773-4BFB-9206-125A4E495E51}" presName="ConnectLine" presStyleLbl="alignNode1" presStyleIdx="2"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F0989F87-4871-49D1-9EAB-3A2352A3FA4E}" type="pres">
      <dgm:prSet presAssocID="{21C3E2A0-E773-4BFB-9206-125A4E495E51}" presName="ConnectorPoint" presStyleLbl="fgAcc1" presStyleIdx="2" presStyleCnt="8"/>
      <dgm:spPr>
        <a:solidFill>
          <a:schemeClr val="lt1">
            <a:alpha val="90000"/>
            <a:hueOff val="0"/>
            <a:satOff val="0"/>
            <a:lumOff val="0"/>
            <a:alphaOff val="0"/>
          </a:schemeClr>
        </a:solidFill>
        <a:ln w="15875" cap="flat" cmpd="sng" algn="ctr">
          <a:noFill/>
          <a:prstDash val="solid"/>
        </a:ln>
        <a:effectLst/>
      </dgm:spPr>
    </dgm:pt>
    <dgm:pt modelId="{1804908D-3648-4B2F-B075-82031450BE74}" type="pres">
      <dgm:prSet presAssocID="{21C3E2A0-E773-4BFB-9206-125A4E495E51}" presName="EmptyPlaceHolder" presStyleCnt="0"/>
      <dgm:spPr/>
    </dgm:pt>
    <dgm:pt modelId="{56BE6E15-A37C-4798-A410-AA188D44E668}" type="pres">
      <dgm:prSet presAssocID="{DEF2A11D-2F3D-4C3F-9C1B-8E15AA12599C}" presName="spaceBetweenRectangles" presStyleCnt="0"/>
      <dgm:spPr/>
    </dgm:pt>
    <dgm:pt modelId="{8D5FCDB9-CB38-43F8-B989-110F521D6251}" type="pres">
      <dgm:prSet presAssocID="{4FEF4E36-D621-4C8B-836C-96758D333A8C}" presName="composite" presStyleCnt="0"/>
      <dgm:spPr/>
    </dgm:pt>
    <dgm:pt modelId="{26C40538-788F-4D36-B85B-E74469C6D5E7}" type="pres">
      <dgm:prSet presAssocID="{4FEF4E36-D621-4C8B-836C-96758D333A8C}" presName="L1TextContainer" presStyleLbl="revTx" presStyleIdx="3" presStyleCnt="8">
        <dgm:presLayoutVars>
          <dgm:chMax val="1"/>
          <dgm:chPref val="1"/>
          <dgm:bulletEnabled val="1"/>
        </dgm:presLayoutVars>
      </dgm:prSet>
      <dgm:spPr/>
    </dgm:pt>
    <dgm:pt modelId="{7AF960DA-A303-4E0B-8E9F-11AA59B2F426}" type="pres">
      <dgm:prSet presAssocID="{4FEF4E36-D621-4C8B-836C-96758D333A8C}" presName="L2TextContainerWrapper" presStyleCnt="0">
        <dgm:presLayoutVars>
          <dgm:chMax val="0"/>
          <dgm:chPref val="0"/>
          <dgm:bulletEnabled val="1"/>
        </dgm:presLayoutVars>
      </dgm:prSet>
      <dgm:spPr/>
    </dgm:pt>
    <dgm:pt modelId="{0D0DE864-4539-4B46-831D-088C9A92F740}" type="pres">
      <dgm:prSet presAssocID="{4FEF4E36-D621-4C8B-836C-96758D333A8C}" presName="L2TextContainer" presStyleLbl="bgAccFollowNode1" presStyleIdx="3" presStyleCnt="8"/>
      <dgm:spPr/>
    </dgm:pt>
    <dgm:pt modelId="{33E8D7F3-758B-4625-BF7B-88E828D9F97B}" type="pres">
      <dgm:prSet presAssocID="{4FEF4E36-D621-4C8B-836C-96758D333A8C}" presName="FlexibleEmptyPlaceHolder" presStyleCnt="0"/>
      <dgm:spPr/>
    </dgm:pt>
    <dgm:pt modelId="{39B9632F-143B-41C8-B9C9-C9ED67BDD7F4}" type="pres">
      <dgm:prSet presAssocID="{4FEF4E36-D621-4C8B-836C-96758D333A8C}" presName="ConnectLine" presStyleLbl="alignNode1" presStyleIdx="3"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C48B29C5-000B-4705-893D-3DE1D73A6D71}" type="pres">
      <dgm:prSet presAssocID="{4FEF4E36-D621-4C8B-836C-96758D333A8C}" presName="ConnectorPoint" presStyleLbl="fgAcc1" presStyleIdx="3" presStyleCnt="8"/>
      <dgm:spPr>
        <a:solidFill>
          <a:schemeClr val="lt1">
            <a:alpha val="90000"/>
            <a:hueOff val="0"/>
            <a:satOff val="0"/>
            <a:lumOff val="0"/>
            <a:alphaOff val="0"/>
          </a:schemeClr>
        </a:solidFill>
        <a:ln w="15875" cap="flat" cmpd="sng" algn="ctr">
          <a:noFill/>
          <a:prstDash val="solid"/>
        </a:ln>
        <a:effectLst/>
      </dgm:spPr>
    </dgm:pt>
    <dgm:pt modelId="{B75CF781-44ED-4E88-8C2F-534CFD4CA644}" type="pres">
      <dgm:prSet presAssocID="{4FEF4E36-D621-4C8B-836C-96758D333A8C}" presName="EmptyPlaceHolder" presStyleCnt="0"/>
      <dgm:spPr/>
    </dgm:pt>
    <dgm:pt modelId="{E7D5BBBB-933E-4A09-9E2D-781761AA34D1}" type="pres">
      <dgm:prSet presAssocID="{AEB54CBC-0CB5-4525-91C8-A5087BE85DC3}" presName="spaceBetweenRectangles" presStyleCnt="0"/>
      <dgm:spPr/>
    </dgm:pt>
    <dgm:pt modelId="{8516D1E7-890F-41B0-A0A4-BC2AF8393683}" type="pres">
      <dgm:prSet presAssocID="{C3A61A92-DFB5-4350-95EA-86507F032995}" presName="composite" presStyleCnt="0"/>
      <dgm:spPr/>
    </dgm:pt>
    <dgm:pt modelId="{4F713783-25A4-449E-BC39-60BF6137642A}" type="pres">
      <dgm:prSet presAssocID="{C3A61A92-DFB5-4350-95EA-86507F032995}" presName="L1TextContainer" presStyleLbl="revTx" presStyleIdx="4" presStyleCnt="8">
        <dgm:presLayoutVars>
          <dgm:chMax val="1"/>
          <dgm:chPref val="1"/>
          <dgm:bulletEnabled val="1"/>
        </dgm:presLayoutVars>
      </dgm:prSet>
      <dgm:spPr/>
    </dgm:pt>
    <dgm:pt modelId="{9384840D-E0B9-4364-B127-7E50802E8AAB}" type="pres">
      <dgm:prSet presAssocID="{C3A61A92-DFB5-4350-95EA-86507F032995}" presName="L2TextContainerWrapper" presStyleCnt="0">
        <dgm:presLayoutVars>
          <dgm:chMax val="0"/>
          <dgm:chPref val="0"/>
          <dgm:bulletEnabled val="1"/>
        </dgm:presLayoutVars>
      </dgm:prSet>
      <dgm:spPr/>
    </dgm:pt>
    <dgm:pt modelId="{C420E150-ACD3-4674-851E-0061A4ADEB2E}" type="pres">
      <dgm:prSet presAssocID="{C3A61A92-DFB5-4350-95EA-86507F032995}" presName="L2TextContainer" presStyleLbl="bgAccFollowNode1" presStyleIdx="4" presStyleCnt="8"/>
      <dgm:spPr/>
    </dgm:pt>
    <dgm:pt modelId="{154B7687-32E5-49A7-8DEF-0BC92D75270F}" type="pres">
      <dgm:prSet presAssocID="{C3A61A92-DFB5-4350-95EA-86507F032995}" presName="FlexibleEmptyPlaceHolder" presStyleCnt="0"/>
      <dgm:spPr/>
    </dgm:pt>
    <dgm:pt modelId="{98B34FC7-2725-4EAF-A7A3-9FBC909D233A}" type="pres">
      <dgm:prSet presAssocID="{C3A61A92-DFB5-4350-95EA-86507F032995}" presName="ConnectLine" presStyleLbl="alignNode1" presStyleIdx="4"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045FEC4E-919A-4DDA-A0AA-319999510381}" type="pres">
      <dgm:prSet presAssocID="{C3A61A92-DFB5-4350-95EA-86507F032995}" presName="ConnectorPoint" presStyleLbl="fgAcc1" presStyleIdx="4" presStyleCnt="8"/>
      <dgm:spPr>
        <a:solidFill>
          <a:schemeClr val="lt1">
            <a:alpha val="90000"/>
            <a:hueOff val="0"/>
            <a:satOff val="0"/>
            <a:lumOff val="0"/>
            <a:alphaOff val="0"/>
          </a:schemeClr>
        </a:solidFill>
        <a:ln w="15875" cap="flat" cmpd="sng" algn="ctr">
          <a:noFill/>
          <a:prstDash val="solid"/>
        </a:ln>
        <a:effectLst/>
      </dgm:spPr>
    </dgm:pt>
    <dgm:pt modelId="{286A0D26-E431-4B51-9E27-AE5FAB837584}" type="pres">
      <dgm:prSet presAssocID="{C3A61A92-DFB5-4350-95EA-86507F032995}" presName="EmptyPlaceHolder" presStyleCnt="0"/>
      <dgm:spPr/>
    </dgm:pt>
    <dgm:pt modelId="{681558DB-7731-45C6-BE6D-47A3B3BDC0CA}" type="pres">
      <dgm:prSet presAssocID="{B7F6ADC1-904D-4187-AD4E-6C36CBF8B33B}" presName="spaceBetweenRectangles" presStyleCnt="0"/>
      <dgm:spPr/>
    </dgm:pt>
    <dgm:pt modelId="{7D869BD7-520E-45D3-843C-19D67CB13B53}" type="pres">
      <dgm:prSet presAssocID="{FCE0DB3E-8201-41C2-8E0D-E1568E15C06E}" presName="composite" presStyleCnt="0"/>
      <dgm:spPr/>
    </dgm:pt>
    <dgm:pt modelId="{7E6C6FA4-E56C-44AC-905A-0A7B03AC8182}" type="pres">
      <dgm:prSet presAssocID="{FCE0DB3E-8201-41C2-8E0D-E1568E15C06E}" presName="L1TextContainer" presStyleLbl="revTx" presStyleIdx="5" presStyleCnt="8">
        <dgm:presLayoutVars>
          <dgm:chMax val="1"/>
          <dgm:chPref val="1"/>
          <dgm:bulletEnabled val="1"/>
        </dgm:presLayoutVars>
      </dgm:prSet>
      <dgm:spPr/>
    </dgm:pt>
    <dgm:pt modelId="{286AFA22-7A72-405E-8648-74FED91DA395}" type="pres">
      <dgm:prSet presAssocID="{FCE0DB3E-8201-41C2-8E0D-E1568E15C06E}" presName="L2TextContainerWrapper" presStyleCnt="0">
        <dgm:presLayoutVars>
          <dgm:chMax val="0"/>
          <dgm:chPref val="0"/>
          <dgm:bulletEnabled val="1"/>
        </dgm:presLayoutVars>
      </dgm:prSet>
      <dgm:spPr/>
    </dgm:pt>
    <dgm:pt modelId="{6E5D0D6A-1785-4A27-8A73-847018D6C75D}" type="pres">
      <dgm:prSet presAssocID="{FCE0DB3E-8201-41C2-8E0D-E1568E15C06E}" presName="L2TextContainer" presStyleLbl="bgAccFollowNode1" presStyleIdx="5" presStyleCnt="8"/>
      <dgm:spPr/>
    </dgm:pt>
    <dgm:pt modelId="{EF05EBA1-3AC6-46CD-A609-34B739CA3651}" type="pres">
      <dgm:prSet presAssocID="{FCE0DB3E-8201-41C2-8E0D-E1568E15C06E}" presName="FlexibleEmptyPlaceHolder" presStyleCnt="0"/>
      <dgm:spPr/>
    </dgm:pt>
    <dgm:pt modelId="{9C64C8D7-C252-410B-9018-1F27387418BD}" type="pres">
      <dgm:prSet presAssocID="{FCE0DB3E-8201-41C2-8E0D-E1568E15C06E}" presName="ConnectLine" presStyleLbl="alignNode1" presStyleIdx="5"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98665B27-8020-4467-BE63-8DE75559F4A0}" type="pres">
      <dgm:prSet presAssocID="{FCE0DB3E-8201-41C2-8E0D-E1568E15C06E}" presName="ConnectorPoint" presStyleLbl="fgAcc1" presStyleIdx="5" presStyleCnt="8"/>
      <dgm:spPr>
        <a:solidFill>
          <a:schemeClr val="lt1">
            <a:alpha val="90000"/>
            <a:hueOff val="0"/>
            <a:satOff val="0"/>
            <a:lumOff val="0"/>
            <a:alphaOff val="0"/>
          </a:schemeClr>
        </a:solidFill>
        <a:ln w="15875" cap="flat" cmpd="sng" algn="ctr">
          <a:noFill/>
          <a:prstDash val="solid"/>
        </a:ln>
        <a:effectLst/>
      </dgm:spPr>
    </dgm:pt>
    <dgm:pt modelId="{16C729B6-0A0B-48CB-8369-9B92C701844C}" type="pres">
      <dgm:prSet presAssocID="{FCE0DB3E-8201-41C2-8E0D-E1568E15C06E}" presName="EmptyPlaceHolder" presStyleCnt="0"/>
      <dgm:spPr/>
    </dgm:pt>
    <dgm:pt modelId="{34A53575-8B58-43DE-AAED-41D42728FAAE}" type="pres">
      <dgm:prSet presAssocID="{F491BC66-4CA9-499C-A9F4-0772BA7567A6}" presName="spaceBetweenRectangles" presStyleCnt="0"/>
      <dgm:spPr/>
    </dgm:pt>
    <dgm:pt modelId="{98111207-6DC1-440E-B59A-CD1209274789}" type="pres">
      <dgm:prSet presAssocID="{4959C896-D7C3-478F-BD17-2181ABA3C2AA}" presName="composite" presStyleCnt="0"/>
      <dgm:spPr/>
    </dgm:pt>
    <dgm:pt modelId="{35F3706C-2D90-41EE-AFE4-1D56F78F5261}" type="pres">
      <dgm:prSet presAssocID="{4959C896-D7C3-478F-BD17-2181ABA3C2AA}" presName="L1TextContainer" presStyleLbl="revTx" presStyleIdx="6" presStyleCnt="8">
        <dgm:presLayoutVars>
          <dgm:chMax val="1"/>
          <dgm:chPref val="1"/>
          <dgm:bulletEnabled val="1"/>
        </dgm:presLayoutVars>
      </dgm:prSet>
      <dgm:spPr/>
    </dgm:pt>
    <dgm:pt modelId="{2ABC1DDD-A94B-481A-AB70-FD82BE96B3C1}" type="pres">
      <dgm:prSet presAssocID="{4959C896-D7C3-478F-BD17-2181ABA3C2AA}" presName="L2TextContainerWrapper" presStyleCnt="0">
        <dgm:presLayoutVars>
          <dgm:chMax val="0"/>
          <dgm:chPref val="0"/>
          <dgm:bulletEnabled val="1"/>
        </dgm:presLayoutVars>
      </dgm:prSet>
      <dgm:spPr/>
    </dgm:pt>
    <dgm:pt modelId="{FAF97724-125C-424E-9F2B-EE3C2F52B5BD}" type="pres">
      <dgm:prSet presAssocID="{4959C896-D7C3-478F-BD17-2181ABA3C2AA}" presName="L2TextContainer" presStyleLbl="bgAccFollowNode1" presStyleIdx="6" presStyleCnt="8"/>
      <dgm:spPr/>
    </dgm:pt>
    <dgm:pt modelId="{CD3F64D1-0B53-4ADD-85D0-6BD0B192CF22}" type="pres">
      <dgm:prSet presAssocID="{4959C896-D7C3-478F-BD17-2181ABA3C2AA}" presName="FlexibleEmptyPlaceHolder" presStyleCnt="0"/>
      <dgm:spPr/>
    </dgm:pt>
    <dgm:pt modelId="{010FE6C0-4416-4F32-9B0F-A531E2986204}" type="pres">
      <dgm:prSet presAssocID="{4959C896-D7C3-478F-BD17-2181ABA3C2AA}" presName="ConnectLine" presStyleLbl="alignNode1" presStyleIdx="6"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9EE08F26-66A6-412B-ADE2-7DC9C9133D3D}" type="pres">
      <dgm:prSet presAssocID="{4959C896-D7C3-478F-BD17-2181ABA3C2AA}" presName="ConnectorPoint" presStyleLbl="fgAcc1" presStyleIdx="6" presStyleCnt="8"/>
      <dgm:spPr>
        <a:solidFill>
          <a:schemeClr val="lt1">
            <a:alpha val="90000"/>
            <a:hueOff val="0"/>
            <a:satOff val="0"/>
            <a:lumOff val="0"/>
            <a:alphaOff val="0"/>
          </a:schemeClr>
        </a:solidFill>
        <a:ln w="15875" cap="flat" cmpd="sng" algn="ctr">
          <a:noFill/>
          <a:prstDash val="solid"/>
        </a:ln>
        <a:effectLst/>
      </dgm:spPr>
    </dgm:pt>
    <dgm:pt modelId="{D12F8982-CFF5-4E16-9710-270E21C9A4E1}" type="pres">
      <dgm:prSet presAssocID="{4959C896-D7C3-478F-BD17-2181ABA3C2AA}" presName="EmptyPlaceHolder" presStyleCnt="0"/>
      <dgm:spPr/>
    </dgm:pt>
    <dgm:pt modelId="{342A7D08-F1EE-4278-AAD5-FA1D1D5CC0CB}" type="pres">
      <dgm:prSet presAssocID="{8F71D134-D3D5-456E-A016-A7C2827E8D99}" presName="spaceBetweenRectangles" presStyleCnt="0"/>
      <dgm:spPr/>
    </dgm:pt>
    <dgm:pt modelId="{A2FB14BF-9874-474F-A4A3-79B45BD074D0}" type="pres">
      <dgm:prSet presAssocID="{74BE13DD-14C5-4998-A7F4-BE5DCF2CFFE6}" presName="composite" presStyleCnt="0"/>
      <dgm:spPr/>
    </dgm:pt>
    <dgm:pt modelId="{CAA29B79-8075-4DC7-9F06-7308B87CC9E8}" type="pres">
      <dgm:prSet presAssocID="{74BE13DD-14C5-4998-A7F4-BE5DCF2CFFE6}" presName="L1TextContainer" presStyleLbl="revTx" presStyleIdx="7" presStyleCnt="8">
        <dgm:presLayoutVars>
          <dgm:chMax val="1"/>
          <dgm:chPref val="1"/>
          <dgm:bulletEnabled val="1"/>
        </dgm:presLayoutVars>
      </dgm:prSet>
      <dgm:spPr/>
    </dgm:pt>
    <dgm:pt modelId="{F726618C-7121-42DC-B0D0-6721B6AF8574}" type="pres">
      <dgm:prSet presAssocID="{74BE13DD-14C5-4998-A7F4-BE5DCF2CFFE6}" presName="L2TextContainerWrapper" presStyleCnt="0">
        <dgm:presLayoutVars>
          <dgm:chMax val="0"/>
          <dgm:chPref val="0"/>
          <dgm:bulletEnabled val="1"/>
        </dgm:presLayoutVars>
      </dgm:prSet>
      <dgm:spPr/>
    </dgm:pt>
    <dgm:pt modelId="{3648BE9B-89EA-4A52-A87D-F3AD5A5CF475}" type="pres">
      <dgm:prSet presAssocID="{74BE13DD-14C5-4998-A7F4-BE5DCF2CFFE6}" presName="L2TextContainer" presStyleLbl="bgAccFollowNode1" presStyleIdx="7" presStyleCnt="8" custScaleX="121860"/>
      <dgm:spPr/>
    </dgm:pt>
    <dgm:pt modelId="{BA4CD669-B3C9-4204-9242-5E270096980B}" type="pres">
      <dgm:prSet presAssocID="{74BE13DD-14C5-4998-A7F4-BE5DCF2CFFE6}" presName="FlexibleEmptyPlaceHolder" presStyleCnt="0"/>
      <dgm:spPr/>
    </dgm:pt>
    <dgm:pt modelId="{97E3BCC9-CDED-42A5-8F46-9050670E0CDB}" type="pres">
      <dgm:prSet presAssocID="{74BE13DD-14C5-4998-A7F4-BE5DCF2CFFE6}" presName="ConnectLine" presStyleLbl="alignNode1" presStyleIdx="7" presStyleCnt="8"/>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333AD896-9A4E-49C4-95BA-83E412B323DC}" type="pres">
      <dgm:prSet presAssocID="{74BE13DD-14C5-4998-A7F4-BE5DCF2CFFE6}" presName="ConnectorPoint" presStyleLbl="fgAcc1" presStyleIdx="7" presStyleCnt="8"/>
      <dgm:spPr>
        <a:solidFill>
          <a:schemeClr val="lt1">
            <a:alpha val="90000"/>
            <a:hueOff val="0"/>
            <a:satOff val="0"/>
            <a:lumOff val="0"/>
            <a:alphaOff val="0"/>
          </a:schemeClr>
        </a:solidFill>
        <a:ln w="15875" cap="flat" cmpd="sng" algn="ctr">
          <a:noFill/>
          <a:prstDash val="solid"/>
        </a:ln>
        <a:effectLst/>
      </dgm:spPr>
    </dgm:pt>
    <dgm:pt modelId="{ACBD2E54-F415-4BA4-BC44-1C2957EC95D7}" type="pres">
      <dgm:prSet presAssocID="{74BE13DD-14C5-4998-A7F4-BE5DCF2CFFE6}" presName="EmptyPlaceHolder" presStyleCnt="0"/>
      <dgm:spPr/>
    </dgm:pt>
  </dgm:ptLst>
  <dgm:cxnLst>
    <dgm:cxn modelId="{5CF45F02-031F-434C-8897-64AE9055CD10}" type="presOf" srcId="{4FEF4E36-D621-4C8B-836C-96758D333A8C}" destId="{26C40538-788F-4D36-B85B-E74469C6D5E7}" srcOrd="0" destOrd="0" presId="urn:microsoft.com/office/officeart/2017/3/layout/HorizontalPathTimeline"/>
    <dgm:cxn modelId="{1F4DF502-B1EA-4D2C-9A75-8E8E5A3EDFC3}" type="presOf" srcId="{B080B0BF-BE68-427D-BF85-F726A7061D82}" destId="{CBE1E1FC-65C7-4FB0-AD43-EF923E44E2E8}" srcOrd="0" destOrd="0" presId="urn:microsoft.com/office/officeart/2017/3/layout/HorizontalPathTimeline"/>
    <dgm:cxn modelId="{99C34305-13FD-43A0-AC85-CC3F95455F2B}" srcId="{5BBBD572-8B34-43E3-A911-F93DE486881F}" destId="{74BE13DD-14C5-4998-A7F4-BE5DCF2CFFE6}" srcOrd="7" destOrd="0" parTransId="{2C01E749-D0D9-429B-8686-0B03571AC4F6}" sibTransId="{30E3FCB6-8F50-4337-814E-1E6DCF3F625D}"/>
    <dgm:cxn modelId="{669F5911-5978-4A92-A65B-4C5FDBCB2DBF}" type="presOf" srcId="{C3A61A92-DFB5-4350-95EA-86507F032995}" destId="{4F713783-25A4-449E-BC39-60BF6137642A}" srcOrd="0" destOrd="0" presId="urn:microsoft.com/office/officeart/2017/3/layout/HorizontalPathTimeline"/>
    <dgm:cxn modelId="{81C82015-1349-4D26-92D1-F97A7A3EFD2B}" type="presOf" srcId="{9B18D02A-1927-46E6-90C9-0A9DC17616B1}" destId="{C420E150-ACD3-4674-851E-0061A4ADEB2E}" srcOrd="0" destOrd="0" presId="urn:microsoft.com/office/officeart/2017/3/layout/HorizontalPathTimeline"/>
    <dgm:cxn modelId="{BFC57C24-DD18-4085-9052-AB80AAC7C2B0}" srcId="{79EFA658-EDF4-45A4-AABC-0D8C99922130}" destId="{6280C13D-491B-4610-9EA0-21C6E8A6C13F}" srcOrd="0" destOrd="0" parTransId="{14517BC4-7D29-4582-B0AB-1EF3C5EBD21F}" sibTransId="{169A1531-F296-4479-A713-D8C32457151D}"/>
    <dgm:cxn modelId="{DA00EA2C-5BE5-4403-9F41-DA77FEF6AC32}" type="presOf" srcId="{74BE13DD-14C5-4998-A7F4-BE5DCF2CFFE6}" destId="{CAA29B79-8075-4DC7-9F06-7308B87CC9E8}" srcOrd="0" destOrd="0" presId="urn:microsoft.com/office/officeart/2017/3/layout/HorizontalPathTimeline"/>
    <dgm:cxn modelId="{8CB25D2E-E417-49A1-8E9D-C6696A3A880C}" srcId="{5BBBD572-8B34-43E3-A911-F93DE486881F}" destId="{79EFA658-EDF4-45A4-AABC-0D8C99922130}" srcOrd="1" destOrd="0" parTransId="{3D009FA6-6EE9-47CB-AB75-343FF1A44A2C}" sibTransId="{ED0E8879-3059-4A54-B8D7-FE1845150191}"/>
    <dgm:cxn modelId="{2747B635-8B4C-4BC8-A1FF-BEF908E643B9}" srcId="{5BBBD572-8B34-43E3-A911-F93DE486881F}" destId="{21C3E2A0-E773-4BFB-9206-125A4E495E51}" srcOrd="2" destOrd="0" parTransId="{DDB0614C-3C31-407A-B2CB-8815F6F2E9A3}" sibTransId="{DEF2A11D-2F3D-4C3F-9C1B-8E15AA12599C}"/>
    <dgm:cxn modelId="{50DD055F-EBC0-44E7-95EF-B911FBAA8EAD}" srcId="{5BBBD572-8B34-43E3-A911-F93DE486881F}" destId="{91A6BA7F-7728-4910-A13E-BA19B04DF1C5}" srcOrd="0" destOrd="0" parTransId="{3AEF598A-0E04-4BD8-9E31-4C8D3D41CD6D}" sibTransId="{60B17508-59FA-465D-BFFF-7DCDEBFC9DB3}"/>
    <dgm:cxn modelId="{1A09F365-42CE-4811-9FE0-4C416D2813C1}" srcId="{5BBBD572-8B34-43E3-A911-F93DE486881F}" destId="{4959C896-D7C3-478F-BD17-2181ABA3C2AA}" srcOrd="6" destOrd="0" parTransId="{93F036F4-80CD-4F40-A1A9-75B7D0402454}" sibTransId="{8F71D134-D3D5-456E-A016-A7C2827E8D99}"/>
    <dgm:cxn modelId="{C5DFFE4D-B7F1-4687-B5CE-3651DF3DCDB0}" srcId="{C3A61A92-DFB5-4350-95EA-86507F032995}" destId="{9B18D02A-1927-46E6-90C9-0A9DC17616B1}" srcOrd="0" destOrd="0" parTransId="{FA1A5913-6367-4931-94D5-C105E9C996B3}" sibTransId="{69017DD1-3EB3-4B4E-B267-1C0321F570A6}"/>
    <dgm:cxn modelId="{BF09BA73-879D-475B-BF15-ADD3A1CD4F59}" srcId="{5BBBD572-8B34-43E3-A911-F93DE486881F}" destId="{4FEF4E36-D621-4C8B-836C-96758D333A8C}" srcOrd="3" destOrd="0" parTransId="{017A5154-4042-440A-87A2-7586F207ED0A}" sibTransId="{AEB54CBC-0CB5-4525-91C8-A5087BE85DC3}"/>
    <dgm:cxn modelId="{F9D54156-D6C3-4301-BD25-13181D716417}" type="presOf" srcId="{91A6BA7F-7728-4910-A13E-BA19B04DF1C5}" destId="{18972DB3-178C-43FB-8BEA-96F7E791E0E6}" srcOrd="0" destOrd="0" presId="urn:microsoft.com/office/officeart/2017/3/layout/HorizontalPathTimeline"/>
    <dgm:cxn modelId="{63C1F957-B362-43D3-9149-871B2CA91550}" type="presOf" srcId="{5BBBD572-8B34-43E3-A911-F93DE486881F}" destId="{8BE5B744-A496-4CC1-991E-76B74772BD3B}" srcOrd="0" destOrd="0" presId="urn:microsoft.com/office/officeart/2017/3/layout/HorizontalPathTimeline"/>
    <dgm:cxn modelId="{2C7EA37C-FC31-455C-9325-9660EF7D9B47}" type="presOf" srcId="{4959C896-D7C3-478F-BD17-2181ABA3C2AA}" destId="{35F3706C-2D90-41EE-AFE4-1D56F78F5261}" srcOrd="0" destOrd="0" presId="urn:microsoft.com/office/officeart/2017/3/layout/HorizontalPathTimeline"/>
    <dgm:cxn modelId="{E093818C-A30B-4615-AC69-AAECFEEA9A98}" type="presOf" srcId="{6280C13D-491B-4610-9EA0-21C6E8A6C13F}" destId="{28B6D9D0-2159-46E0-8C97-9DDAF43BEC51}" srcOrd="0" destOrd="0" presId="urn:microsoft.com/office/officeart/2017/3/layout/HorizontalPathTimeline"/>
    <dgm:cxn modelId="{9B76D79A-518F-4DF1-B128-20DE77E45ECF}" srcId="{4FEF4E36-D621-4C8B-836C-96758D333A8C}" destId="{6F068B1D-7508-42A0-B6B8-C6EF6F545299}" srcOrd="0" destOrd="0" parTransId="{93842034-0D14-46B6-AEFF-7F539BFF9C33}" sibTransId="{768C9640-D4FA-4690-B8BC-009D3E84EC31}"/>
    <dgm:cxn modelId="{FEF79A9B-2886-4EA0-9AF8-64749C4228CD}" type="presOf" srcId="{6F068B1D-7508-42A0-B6B8-C6EF6F545299}" destId="{0D0DE864-4539-4B46-831D-088C9A92F740}" srcOrd="0" destOrd="0" presId="urn:microsoft.com/office/officeart/2017/3/layout/HorizontalPathTimeline"/>
    <dgm:cxn modelId="{5DEC059E-9A8D-4988-AA0D-0C9EEB81AEB1}" type="presOf" srcId="{FCE0DB3E-8201-41C2-8E0D-E1568E15C06E}" destId="{7E6C6FA4-E56C-44AC-905A-0A7B03AC8182}" srcOrd="0" destOrd="0" presId="urn:microsoft.com/office/officeart/2017/3/layout/HorizontalPathTimeline"/>
    <dgm:cxn modelId="{ACB8C0A1-3175-4B5A-AAEA-70EBCDEBD028}" type="presOf" srcId="{79EFA658-EDF4-45A4-AABC-0D8C99922130}" destId="{9F67819C-7C8D-4C47-AE2A-F36027BD3644}" srcOrd="0" destOrd="0" presId="urn:microsoft.com/office/officeart/2017/3/layout/HorizontalPathTimeline"/>
    <dgm:cxn modelId="{1A0ED8A5-17C9-4FC8-ABA8-262F94E4587E}" srcId="{21C3E2A0-E773-4BFB-9206-125A4E495E51}" destId="{98110557-4681-43DA-B805-D272F47B9024}" srcOrd="0" destOrd="0" parTransId="{304B6779-6FD0-419A-8394-58C16BBE513B}" sibTransId="{9D4CF16A-0EAF-4267-B34A-B985493194F3}"/>
    <dgm:cxn modelId="{F925CDAE-4E95-435A-9FF9-E68F037B5414}" type="presOf" srcId="{98110557-4681-43DA-B805-D272F47B9024}" destId="{6106775F-02EC-4EB9-8808-350B55894ED7}" srcOrd="0" destOrd="0" presId="urn:microsoft.com/office/officeart/2017/3/layout/HorizontalPathTimeline"/>
    <dgm:cxn modelId="{34FC2AB2-AB67-4C67-8C54-0BA03F045E73}" srcId="{5BBBD572-8B34-43E3-A911-F93DE486881F}" destId="{C3A61A92-DFB5-4350-95EA-86507F032995}" srcOrd="4" destOrd="0" parTransId="{89F4CB1F-DD74-4228-9D88-96E27255FF38}" sibTransId="{B7F6ADC1-904D-4187-AD4E-6C36CBF8B33B}"/>
    <dgm:cxn modelId="{99BE31BE-C39F-4EC2-98F9-58F0223D6CFB}" type="presOf" srcId="{58C95F0B-C970-43A0-92D3-F77A7CC5E5B2}" destId="{FAF97724-125C-424E-9F2B-EE3C2F52B5BD}" srcOrd="0" destOrd="0" presId="urn:microsoft.com/office/officeart/2017/3/layout/HorizontalPathTimeline"/>
    <dgm:cxn modelId="{EDBA38C4-BF4D-4697-8FAF-10BB4CB8AF62}" type="presOf" srcId="{BB6F4C60-CDBD-4920-8BD0-4DFB14444924}" destId="{6E5D0D6A-1785-4A27-8A73-847018D6C75D}" srcOrd="0" destOrd="0" presId="urn:microsoft.com/office/officeart/2017/3/layout/HorizontalPathTimeline"/>
    <dgm:cxn modelId="{BF29F6D3-A8CC-4FA5-987B-9FABF6D7140A}" type="presOf" srcId="{4507B5E1-680B-4B4F-A47C-E0A728D3BBE7}" destId="{3648BE9B-89EA-4A52-A87D-F3AD5A5CF475}" srcOrd="0" destOrd="0" presId="urn:microsoft.com/office/officeart/2017/3/layout/HorizontalPathTimeline"/>
    <dgm:cxn modelId="{7A9AB7DD-5D1A-46B2-B5EF-3B1C35F8C29C}" srcId="{4959C896-D7C3-478F-BD17-2181ABA3C2AA}" destId="{58C95F0B-C970-43A0-92D3-F77A7CC5E5B2}" srcOrd="0" destOrd="0" parTransId="{E68A1575-0F98-4AB1-B56D-B50E187C74E6}" sibTransId="{9A88A591-AAD9-4490-9054-2B2CCE1800A7}"/>
    <dgm:cxn modelId="{E2977DEB-4044-4972-B3CE-50E87C0BD644}" srcId="{5BBBD572-8B34-43E3-A911-F93DE486881F}" destId="{FCE0DB3E-8201-41C2-8E0D-E1568E15C06E}" srcOrd="5" destOrd="0" parTransId="{676B21BD-12B8-4E02-97CE-D6EFEE06B98F}" sibTransId="{F491BC66-4CA9-499C-A9F4-0772BA7567A6}"/>
    <dgm:cxn modelId="{37DA1FF6-F89A-4235-A0D3-BA77217ECAF4}" srcId="{74BE13DD-14C5-4998-A7F4-BE5DCF2CFFE6}" destId="{4507B5E1-680B-4B4F-A47C-E0A728D3BBE7}" srcOrd="0" destOrd="0" parTransId="{F5E7F083-4FBD-4D08-AF33-0BA4B3FEE909}" sibTransId="{5244710A-782D-4C77-9841-B335CE28D042}"/>
    <dgm:cxn modelId="{5B457FFC-6499-4AB5-A39C-68CAC2AC9622}" srcId="{FCE0DB3E-8201-41C2-8E0D-E1568E15C06E}" destId="{BB6F4C60-CDBD-4920-8BD0-4DFB14444924}" srcOrd="0" destOrd="0" parTransId="{C917263D-21F3-48DB-B8CC-54D3F013401D}" sibTransId="{BB054224-B44E-4D5E-8736-A27A4042CA51}"/>
    <dgm:cxn modelId="{518FB0FE-8A0B-4755-97EB-CBE978B72862}" type="presOf" srcId="{21C3E2A0-E773-4BFB-9206-125A4E495E51}" destId="{C58E0A82-CFC1-4CB8-B827-B1392F20559E}" srcOrd="0" destOrd="0" presId="urn:microsoft.com/office/officeart/2017/3/layout/HorizontalPathTimeline"/>
    <dgm:cxn modelId="{7B4434FF-43F4-4F24-BF9B-095B288B3332}" srcId="{91A6BA7F-7728-4910-A13E-BA19B04DF1C5}" destId="{B080B0BF-BE68-427D-BF85-F726A7061D82}" srcOrd="0" destOrd="0" parTransId="{A83D2623-FFCF-49B1-BDED-EB7D8D65D7EF}" sibTransId="{3E01D24B-45F3-4B9C-8915-7A2D525FB25D}"/>
    <dgm:cxn modelId="{3B2E34EF-E2CD-4AEC-A735-B85CC1A339B7}" type="presParOf" srcId="{8BE5B744-A496-4CC1-991E-76B74772BD3B}" destId="{7AAB5861-BF39-489A-85BD-B27A65E838F2}" srcOrd="0" destOrd="0" presId="urn:microsoft.com/office/officeart/2017/3/layout/HorizontalPathTimeline"/>
    <dgm:cxn modelId="{C56A5A66-A87D-40BA-9D32-69593FF83059}" type="presParOf" srcId="{8BE5B744-A496-4CC1-991E-76B74772BD3B}" destId="{A77C621A-4677-4AC2-BEBC-6E4EA160C937}" srcOrd="1" destOrd="0" presId="urn:microsoft.com/office/officeart/2017/3/layout/HorizontalPathTimeline"/>
    <dgm:cxn modelId="{52506C3F-F868-4173-A689-C942950CC176}" type="presParOf" srcId="{A77C621A-4677-4AC2-BEBC-6E4EA160C937}" destId="{93196574-6F6B-40D3-99CF-98B625BDDEC8}" srcOrd="0" destOrd="0" presId="urn:microsoft.com/office/officeart/2017/3/layout/HorizontalPathTimeline"/>
    <dgm:cxn modelId="{7A05907D-553F-4D79-BF4E-06ABAF937F97}" type="presParOf" srcId="{93196574-6F6B-40D3-99CF-98B625BDDEC8}" destId="{18972DB3-178C-43FB-8BEA-96F7E791E0E6}" srcOrd="0" destOrd="0" presId="urn:microsoft.com/office/officeart/2017/3/layout/HorizontalPathTimeline"/>
    <dgm:cxn modelId="{731750F0-D9EB-4C53-BFAA-E611B58DB8CD}" type="presParOf" srcId="{93196574-6F6B-40D3-99CF-98B625BDDEC8}" destId="{812778D6-0E91-4BC5-8DC6-E2D7085F7542}" srcOrd="1" destOrd="0" presId="urn:microsoft.com/office/officeart/2017/3/layout/HorizontalPathTimeline"/>
    <dgm:cxn modelId="{ADEDC0A9-38A1-4AF9-AE8B-C348695F99F1}" type="presParOf" srcId="{812778D6-0E91-4BC5-8DC6-E2D7085F7542}" destId="{CBE1E1FC-65C7-4FB0-AD43-EF923E44E2E8}" srcOrd="0" destOrd="0" presId="urn:microsoft.com/office/officeart/2017/3/layout/HorizontalPathTimeline"/>
    <dgm:cxn modelId="{DF025B03-455E-4CE0-8201-4FE63DC26C35}" type="presParOf" srcId="{812778D6-0E91-4BC5-8DC6-E2D7085F7542}" destId="{B22B6DBF-CC1E-488C-B541-83F92539148E}" srcOrd="1" destOrd="0" presId="urn:microsoft.com/office/officeart/2017/3/layout/HorizontalPathTimeline"/>
    <dgm:cxn modelId="{0BD62165-35A0-4F69-962B-B0F2203E9E1F}" type="presParOf" srcId="{93196574-6F6B-40D3-99CF-98B625BDDEC8}" destId="{57D16DFA-5968-4A37-8119-8FAC74E908B4}" srcOrd="2" destOrd="0" presId="urn:microsoft.com/office/officeart/2017/3/layout/HorizontalPathTimeline"/>
    <dgm:cxn modelId="{6D9521E8-90F0-4503-A86D-C563E6BE51BF}" type="presParOf" srcId="{93196574-6F6B-40D3-99CF-98B625BDDEC8}" destId="{635EA698-7CEC-4853-9E31-8AAF421ED092}" srcOrd="3" destOrd="0" presId="urn:microsoft.com/office/officeart/2017/3/layout/HorizontalPathTimeline"/>
    <dgm:cxn modelId="{964D58AF-872F-49CF-8497-B20AFAE97DD9}" type="presParOf" srcId="{93196574-6F6B-40D3-99CF-98B625BDDEC8}" destId="{875B8A66-6AF6-467B-838A-801099CCBB5D}" srcOrd="4" destOrd="0" presId="urn:microsoft.com/office/officeart/2017/3/layout/HorizontalPathTimeline"/>
    <dgm:cxn modelId="{D379E474-1AF9-4060-BDA9-C85173D0E417}" type="presParOf" srcId="{A77C621A-4677-4AC2-BEBC-6E4EA160C937}" destId="{A569E49E-C8C9-45F2-A5F0-C6CA0B4D9BE1}" srcOrd="1" destOrd="0" presId="urn:microsoft.com/office/officeart/2017/3/layout/HorizontalPathTimeline"/>
    <dgm:cxn modelId="{24A3104F-6936-476E-B6FD-F24925A95580}" type="presParOf" srcId="{A77C621A-4677-4AC2-BEBC-6E4EA160C937}" destId="{5640ED74-3072-47DD-86BB-4A64B464E561}" srcOrd="2" destOrd="0" presId="urn:microsoft.com/office/officeart/2017/3/layout/HorizontalPathTimeline"/>
    <dgm:cxn modelId="{3435A62C-65B5-46DB-B47A-1C2AB0331FA9}" type="presParOf" srcId="{5640ED74-3072-47DD-86BB-4A64B464E561}" destId="{9F67819C-7C8D-4C47-AE2A-F36027BD3644}" srcOrd="0" destOrd="0" presId="urn:microsoft.com/office/officeart/2017/3/layout/HorizontalPathTimeline"/>
    <dgm:cxn modelId="{4735E8A9-57F5-4966-BCA1-37E23CE34D8B}" type="presParOf" srcId="{5640ED74-3072-47DD-86BB-4A64B464E561}" destId="{B3CB496D-A3C5-4410-B223-CE1B6326921A}" srcOrd="1" destOrd="0" presId="urn:microsoft.com/office/officeart/2017/3/layout/HorizontalPathTimeline"/>
    <dgm:cxn modelId="{06092E1F-3975-4FBE-86DE-C34B90055F8B}" type="presParOf" srcId="{B3CB496D-A3C5-4410-B223-CE1B6326921A}" destId="{28B6D9D0-2159-46E0-8C97-9DDAF43BEC51}" srcOrd="0" destOrd="0" presId="urn:microsoft.com/office/officeart/2017/3/layout/HorizontalPathTimeline"/>
    <dgm:cxn modelId="{DEDFDFBF-750E-4DA3-B6B1-915F4345D5D1}" type="presParOf" srcId="{B3CB496D-A3C5-4410-B223-CE1B6326921A}" destId="{67DB6529-4E05-4E45-A423-DADC447BF0AC}" srcOrd="1" destOrd="0" presId="urn:microsoft.com/office/officeart/2017/3/layout/HorizontalPathTimeline"/>
    <dgm:cxn modelId="{A5D29593-132F-43F5-A31E-37729B8A0CF9}" type="presParOf" srcId="{5640ED74-3072-47DD-86BB-4A64B464E561}" destId="{B855F60F-96A7-4118-A27D-D9B6AE632BCB}" srcOrd="2" destOrd="0" presId="urn:microsoft.com/office/officeart/2017/3/layout/HorizontalPathTimeline"/>
    <dgm:cxn modelId="{436C9B00-88C1-47C0-B041-9994CDE89D85}" type="presParOf" srcId="{5640ED74-3072-47DD-86BB-4A64B464E561}" destId="{3C55B53D-66AD-4B45-8703-7B9C290E64AE}" srcOrd="3" destOrd="0" presId="urn:microsoft.com/office/officeart/2017/3/layout/HorizontalPathTimeline"/>
    <dgm:cxn modelId="{C1F344A2-332B-477E-8F4B-66615E5CB0FA}" type="presParOf" srcId="{5640ED74-3072-47DD-86BB-4A64B464E561}" destId="{0DC5C5C6-0661-4C87-817C-5ED482DD5265}" srcOrd="4" destOrd="0" presId="urn:microsoft.com/office/officeart/2017/3/layout/HorizontalPathTimeline"/>
    <dgm:cxn modelId="{28B2483E-054B-46C7-A81F-55D75B453861}" type="presParOf" srcId="{A77C621A-4677-4AC2-BEBC-6E4EA160C937}" destId="{210E5331-9360-4B0A-BE27-CC1CC0EF9E3B}" srcOrd="3" destOrd="0" presId="urn:microsoft.com/office/officeart/2017/3/layout/HorizontalPathTimeline"/>
    <dgm:cxn modelId="{CEC4A2E4-B083-474A-A49A-1C4978E1E78A}" type="presParOf" srcId="{A77C621A-4677-4AC2-BEBC-6E4EA160C937}" destId="{9D59AA01-D9C4-49D0-9018-ECF40334A413}" srcOrd="4" destOrd="0" presId="urn:microsoft.com/office/officeart/2017/3/layout/HorizontalPathTimeline"/>
    <dgm:cxn modelId="{DEFF4267-78ED-42AB-A794-E683A7E54B94}" type="presParOf" srcId="{9D59AA01-D9C4-49D0-9018-ECF40334A413}" destId="{C58E0A82-CFC1-4CB8-B827-B1392F20559E}" srcOrd="0" destOrd="0" presId="urn:microsoft.com/office/officeart/2017/3/layout/HorizontalPathTimeline"/>
    <dgm:cxn modelId="{25EA4AAC-AAFA-472B-AC20-5A42F7C9058F}" type="presParOf" srcId="{9D59AA01-D9C4-49D0-9018-ECF40334A413}" destId="{AF4E33A4-DDF5-4481-9626-6EF2E1B19276}" srcOrd="1" destOrd="0" presId="urn:microsoft.com/office/officeart/2017/3/layout/HorizontalPathTimeline"/>
    <dgm:cxn modelId="{8A22FEEF-1BF1-421E-AF9E-D312922205F1}" type="presParOf" srcId="{AF4E33A4-DDF5-4481-9626-6EF2E1B19276}" destId="{6106775F-02EC-4EB9-8808-350B55894ED7}" srcOrd="0" destOrd="0" presId="urn:microsoft.com/office/officeart/2017/3/layout/HorizontalPathTimeline"/>
    <dgm:cxn modelId="{2A6E4026-9061-4C1E-ABCC-AE97EBECD231}" type="presParOf" srcId="{AF4E33A4-DDF5-4481-9626-6EF2E1B19276}" destId="{3E589E82-08BF-453D-9BFE-D61012CD83FF}" srcOrd="1" destOrd="0" presId="urn:microsoft.com/office/officeart/2017/3/layout/HorizontalPathTimeline"/>
    <dgm:cxn modelId="{A59AFE47-EDD8-45E3-ACC2-8505BCCC9631}" type="presParOf" srcId="{9D59AA01-D9C4-49D0-9018-ECF40334A413}" destId="{3967E493-498F-4E60-B75F-9CBB7191A7B9}" srcOrd="2" destOrd="0" presId="urn:microsoft.com/office/officeart/2017/3/layout/HorizontalPathTimeline"/>
    <dgm:cxn modelId="{6FBE2B22-5961-4609-B9A7-A33241F84254}" type="presParOf" srcId="{9D59AA01-D9C4-49D0-9018-ECF40334A413}" destId="{F0989F87-4871-49D1-9EAB-3A2352A3FA4E}" srcOrd="3" destOrd="0" presId="urn:microsoft.com/office/officeart/2017/3/layout/HorizontalPathTimeline"/>
    <dgm:cxn modelId="{4D1F3D0F-1524-446C-B143-F13734D9D0B4}" type="presParOf" srcId="{9D59AA01-D9C4-49D0-9018-ECF40334A413}" destId="{1804908D-3648-4B2F-B075-82031450BE74}" srcOrd="4" destOrd="0" presId="urn:microsoft.com/office/officeart/2017/3/layout/HorizontalPathTimeline"/>
    <dgm:cxn modelId="{85768078-6411-40DD-96D2-5333663E8A67}" type="presParOf" srcId="{A77C621A-4677-4AC2-BEBC-6E4EA160C937}" destId="{56BE6E15-A37C-4798-A410-AA188D44E668}" srcOrd="5" destOrd="0" presId="urn:microsoft.com/office/officeart/2017/3/layout/HorizontalPathTimeline"/>
    <dgm:cxn modelId="{BE72096C-400B-4F02-A283-D2AAD304D61A}" type="presParOf" srcId="{A77C621A-4677-4AC2-BEBC-6E4EA160C937}" destId="{8D5FCDB9-CB38-43F8-B989-110F521D6251}" srcOrd="6" destOrd="0" presId="urn:microsoft.com/office/officeart/2017/3/layout/HorizontalPathTimeline"/>
    <dgm:cxn modelId="{C47EF342-0B4B-4C02-B11C-904A8405AB3D}" type="presParOf" srcId="{8D5FCDB9-CB38-43F8-B989-110F521D6251}" destId="{26C40538-788F-4D36-B85B-E74469C6D5E7}" srcOrd="0" destOrd="0" presId="urn:microsoft.com/office/officeart/2017/3/layout/HorizontalPathTimeline"/>
    <dgm:cxn modelId="{61A4F052-4DA4-4AAB-AF9B-969E059D20E6}" type="presParOf" srcId="{8D5FCDB9-CB38-43F8-B989-110F521D6251}" destId="{7AF960DA-A303-4E0B-8E9F-11AA59B2F426}" srcOrd="1" destOrd="0" presId="urn:microsoft.com/office/officeart/2017/3/layout/HorizontalPathTimeline"/>
    <dgm:cxn modelId="{6F7078C2-64A2-4EF7-9325-610C91033779}" type="presParOf" srcId="{7AF960DA-A303-4E0B-8E9F-11AA59B2F426}" destId="{0D0DE864-4539-4B46-831D-088C9A92F740}" srcOrd="0" destOrd="0" presId="urn:microsoft.com/office/officeart/2017/3/layout/HorizontalPathTimeline"/>
    <dgm:cxn modelId="{4F135DAE-CD07-4DFB-9465-F02825D3A4BF}" type="presParOf" srcId="{7AF960DA-A303-4E0B-8E9F-11AA59B2F426}" destId="{33E8D7F3-758B-4625-BF7B-88E828D9F97B}" srcOrd="1" destOrd="0" presId="urn:microsoft.com/office/officeart/2017/3/layout/HorizontalPathTimeline"/>
    <dgm:cxn modelId="{CDE43BBB-6EF4-4522-B557-A5465E0B91DC}" type="presParOf" srcId="{8D5FCDB9-CB38-43F8-B989-110F521D6251}" destId="{39B9632F-143B-41C8-B9C9-C9ED67BDD7F4}" srcOrd="2" destOrd="0" presId="urn:microsoft.com/office/officeart/2017/3/layout/HorizontalPathTimeline"/>
    <dgm:cxn modelId="{8B114F6F-EE85-4FD4-B86D-60B4888E2E83}" type="presParOf" srcId="{8D5FCDB9-CB38-43F8-B989-110F521D6251}" destId="{C48B29C5-000B-4705-893D-3DE1D73A6D71}" srcOrd="3" destOrd="0" presId="urn:microsoft.com/office/officeart/2017/3/layout/HorizontalPathTimeline"/>
    <dgm:cxn modelId="{56F6FACF-FB71-4AF9-A338-6F84F1D36652}" type="presParOf" srcId="{8D5FCDB9-CB38-43F8-B989-110F521D6251}" destId="{B75CF781-44ED-4E88-8C2F-534CFD4CA644}" srcOrd="4" destOrd="0" presId="urn:microsoft.com/office/officeart/2017/3/layout/HorizontalPathTimeline"/>
    <dgm:cxn modelId="{71561C45-C94C-4FD1-B6DC-1FB624A2D67F}" type="presParOf" srcId="{A77C621A-4677-4AC2-BEBC-6E4EA160C937}" destId="{E7D5BBBB-933E-4A09-9E2D-781761AA34D1}" srcOrd="7" destOrd="0" presId="urn:microsoft.com/office/officeart/2017/3/layout/HorizontalPathTimeline"/>
    <dgm:cxn modelId="{8D79BDAE-72F3-4266-93C6-16DE94A06218}" type="presParOf" srcId="{A77C621A-4677-4AC2-BEBC-6E4EA160C937}" destId="{8516D1E7-890F-41B0-A0A4-BC2AF8393683}" srcOrd="8" destOrd="0" presId="urn:microsoft.com/office/officeart/2017/3/layout/HorizontalPathTimeline"/>
    <dgm:cxn modelId="{1DE14FB8-E940-417E-A9B1-3FFCF383ACC5}" type="presParOf" srcId="{8516D1E7-890F-41B0-A0A4-BC2AF8393683}" destId="{4F713783-25A4-449E-BC39-60BF6137642A}" srcOrd="0" destOrd="0" presId="urn:microsoft.com/office/officeart/2017/3/layout/HorizontalPathTimeline"/>
    <dgm:cxn modelId="{EFF37CD6-7377-4263-B909-0B26D84B2B07}" type="presParOf" srcId="{8516D1E7-890F-41B0-A0A4-BC2AF8393683}" destId="{9384840D-E0B9-4364-B127-7E50802E8AAB}" srcOrd="1" destOrd="0" presId="urn:microsoft.com/office/officeart/2017/3/layout/HorizontalPathTimeline"/>
    <dgm:cxn modelId="{08A60E09-B015-4BB4-B9D7-89A9D581A8AF}" type="presParOf" srcId="{9384840D-E0B9-4364-B127-7E50802E8AAB}" destId="{C420E150-ACD3-4674-851E-0061A4ADEB2E}" srcOrd="0" destOrd="0" presId="urn:microsoft.com/office/officeart/2017/3/layout/HorizontalPathTimeline"/>
    <dgm:cxn modelId="{C0D0C4A5-F62A-4561-9FD0-C520F37BD47F}" type="presParOf" srcId="{9384840D-E0B9-4364-B127-7E50802E8AAB}" destId="{154B7687-32E5-49A7-8DEF-0BC92D75270F}" srcOrd="1" destOrd="0" presId="urn:microsoft.com/office/officeart/2017/3/layout/HorizontalPathTimeline"/>
    <dgm:cxn modelId="{51BB13B0-4FFA-46F1-B5F9-EE1D22B560C7}" type="presParOf" srcId="{8516D1E7-890F-41B0-A0A4-BC2AF8393683}" destId="{98B34FC7-2725-4EAF-A7A3-9FBC909D233A}" srcOrd="2" destOrd="0" presId="urn:microsoft.com/office/officeart/2017/3/layout/HorizontalPathTimeline"/>
    <dgm:cxn modelId="{F5D347E3-25F7-4203-93B4-0D38340C189C}" type="presParOf" srcId="{8516D1E7-890F-41B0-A0A4-BC2AF8393683}" destId="{045FEC4E-919A-4DDA-A0AA-319999510381}" srcOrd="3" destOrd="0" presId="urn:microsoft.com/office/officeart/2017/3/layout/HorizontalPathTimeline"/>
    <dgm:cxn modelId="{5FB3CAA5-9FC2-447A-A991-21E79807660B}" type="presParOf" srcId="{8516D1E7-890F-41B0-A0A4-BC2AF8393683}" destId="{286A0D26-E431-4B51-9E27-AE5FAB837584}" srcOrd="4" destOrd="0" presId="urn:microsoft.com/office/officeart/2017/3/layout/HorizontalPathTimeline"/>
    <dgm:cxn modelId="{2B5352F2-D0BF-4D17-9D7F-7777E488789F}" type="presParOf" srcId="{A77C621A-4677-4AC2-BEBC-6E4EA160C937}" destId="{681558DB-7731-45C6-BE6D-47A3B3BDC0CA}" srcOrd="9" destOrd="0" presId="urn:microsoft.com/office/officeart/2017/3/layout/HorizontalPathTimeline"/>
    <dgm:cxn modelId="{701EEC89-C3B6-4EF9-99AE-C262B1176555}" type="presParOf" srcId="{A77C621A-4677-4AC2-BEBC-6E4EA160C937}" destId="{7D869BD7-520E-45D3-843C-19D67CB13B53}" srcOrd="10" destOrd="0" presId="urn:microsoft.com/office/officeart/2017/3/layout/HorizontalPathTimeline"/>
    <dgm:cxn modelId="{0EABC62C-0F37-4039-8041-9286EBCCD5D1}" type="presParOf" srcId="{7D869BD7-520E-45D3-843C-19D67CB13B53}" destId="{7E6C6FA4-E56C-44AC-905A-0A7B03AC8182}" srcOrd="0" destOrd="0" presId="urn:microsoft.com/office/officeart/2017/3/layout/HorizontalPathTimeline"/>
    <dgm:cxn modelId="{45C83EE5-E454-47F9-AE5A-D081F1F17A35}" type="presParOf" srcId="{7D869BD7-520E-45D3-843C-19D67CB13B53}" destId="{286AFA22-7A72-405E-8648-74FED91DA395}" srcOrd="1" destOrd="0" presId="urn:microsoft.com/office/officeart/2017/3/layout/HorizontalPathTimeline"/>
    <dgm:cxn modelId="{D6F4C1B7-75E2-4461-B80E-4DF9CAE8C521}" type="presParOf" srcId="{286AFA22-7A72-405E-8648-74FED91DA395}" destId="{6E5D0D6A-1785-4A27-8A73-847018D6C75D}" srcOrd="0" destOrd="0" presId="urn:microsoft.com/office/officeart/2017/3/layout/HorizontalPathTimeline"/>
    <dgm:cxn modelId="{7A591BA9-1B1E-4165-B9FA-F692E7B022E9}" type="presParOf" srcId="{286AFA22-7A72-405E-8648-74FED91DA395}" destId="{EF05EBA1-3AC6-46CD-A609-34B739CA3651}" srcOrd="1" destOrd="0" presId="urn:microsoft.com/office/officeart/2017/3/layout/HorizontalPathTimeline"/>
    <dgm:cxn modelId="{EDEA2A93-D7A5-4C6D-B828-4A9FEAA4CC3B}" type="presParOf" srcId="{7D869BD7-520E-45D3-843C-19D67CB13B53}" destId="{9C64C8D7-C252-410B-9018-1F27387418BD}" srcOrd="2" destOrd="0" presId="urn:microsoft.com/office/officeart/2017/3/layout/HorizontalPathTimeline"/>
    <dgm:cxn modelId="{18C2D7F4-1AAA-4A81-A82A-94C095BEF5F8}" type="presParOf" srcId="{7D869BD7-520E-45D3-843C-19D67CB13B53}" destId="{98665B27-8020-4467-BE63-8DE75559F4A0}" srcOrd="3" destOrd="0" presId="urn:microsoft.com/office/officeart/2017/3/layout/HorizontalPathTimeline"/>
    <dgm:cxn modelId="{F36A36CA-313A-4846-9A73-5A4EF4DFE8E0}" type="presParOf" srcId="{7D869BD7-520E-45D3-843C-19D67CB13B53}" destId="{16C729B6-0A0B-48CB-8369-9B92C701844C}" srcOrd="4" destOrd="0" presId="urn:microsoft.com/office/officeart/2017/3/layout/HorizontalPathTimeline"/>
    <dgm:cxn modelId="{120174AD-2E6A-4303-8A28-52A9F063820F}" type="presParOf" srcId="{A77C621A-4677-4AC2-BEBC-6E4EA160C937}" destId="{34A53575-8B58-43DE-AAED-41D42728FAAE}" srcOrd="11" destOrd="0" presId="urn:microsoft.com/office/officeart/2017/3/layout/HorizontalPathTimeline"/>
    <dgm:cxn modelId="{FC9EAB09-599B-428A-BFD4-1C0E91E08C85}" type="presParOf" srcId="{A77C621A-4677-4AC2-BEBC-6E4EA160C937}" destId="{98111207-6DC1-440E-B59A-CD1209274789}" srcOrd="12" destOrd="0" presId="urn:microsoft.com/office/officeart/2017/3/layout/HorizontalPathTimeline"/>
    <dgm:cxn modelId="{152CE033-CC31-4851-8425-C25DD4159F25}" type="presParOf" srcId="{98111207-6DC1-440E-B59A-CD1209274789}" destId="{35F3706C-2D90-41EE-AFE4-1D56F78F5261}" srcOrd="0" destOrd="0" presId="urn:microsoft.com/office/officeart/2017/3/layout/HorizontalPathTimeline"/>
    <dgm:cxn modelId="{0BBC9792-812C-43D9-BE0A-5A03C4316274}" type="presParOf" srcId="{98111207-6DC1-440E-B59A-CD1209274789}" destId="{2ABC1DDD-A94B-481A-AB70-FD82BE96B3C1}" srcOrd="1" destOrd="0" presId="urn:microsoft.com/office/officeart/2017/3/layout/HorizontalPathTimeline"/>
    <dgm:cxn modelId="{1623B595-E76C-463B-AF78-97E0481C75F4}" type="presParOf" srcId="{2ABC1DDD-A94B-481A-AB70-FD82BE96B3C1}" destId="{FAF97724-125C-424E-9F2B-EE3C2F52B5BD}" srcOrd="0" destOrd="0" presId="urn:microsoft.com/office/officeart/2017/3/layout/HorizontalPathTimeline"/>
    <dgm:cxn modelId="{0802B40E-3464-431B-B093-76E1B7DC98E0}" type="presParOf" srcId="{2ABC1DDD-A94B-481A-AB70-FD82BE96B3C1}" destId="{CD3F64D1-0B53-4ADD-85D0-6BD0B192CF22}" srcOrd="1" destOrd="0" presId="urn:microsoft.com/office/officeart/2017/3/layout/HorizontalPathTimeline"/>
    <dgm:cxn modelId="{7CC7DBF4-91A6-4B47-A843-10B7DE91D09A}" type="presParOf" srcId="{98111207-6DC1-440E-B59A-CD1209274789}" destId="{010FE6C0-4416-4F32-9B0F-A531E2986204}" srcOrd="2" destOrd="0" presId="urn:microsoft.com/office/officeart/2017/3/layout/HorizontalPathTimeline"/>
    <dgm:cxn modelId="{E72DF372-BCC6-417C-A6C7-8BED5B7A79A3}" type="presParOf" srcId="{98111207-6DC1-440E-B59A-CD1209274789}" destId="{9EE08F26-66A6-412B-ADE2-7DC9C9133D3D}" srcOrd="3" destOrd="0" presId="urn:microsoft.com/office/officeart/2017/3/layout/HorizontalPathTimeline"/>
    <dgm:cxn modelId="{0DD360B0-E03F-4437-82C1-FDF9B7D0C731}" type="presParOf" srcId="{98111207-6DC1-440E-B59A-CD1209274789}" destId="{D12F8982-CFF5-4E16-9710-270E21C9A4E1}" srcOrd="4" destOrd="0" presId="urn:microsoft.com/office/officeart/2017/3/layout/HorizontalPathTimeline"/>
    <dgm:cxn modelId="{CAD3DFB0-17E4-4017-B420-8D390C6C4FF6}" type="presParOf" srcId="{A77C621A-4677-4AC2-BEBC-6E4EA160C937}" destId="{342A7D08-F1EE-4278-AAD5-FA1D1D5CC0CB}" srcOrd="13" destOrd="0" presId="urn:microsoft.com/office/officeart/2017/3/layout/HorizontalPathTimeline"/>
    <dgm:cxn modelId="{A6349A93-C107-483D-BC33-5806B26DA183}" type="presParOf" srcId="{A77C621A-4677-4AC2-BEBC-6E4EA160C937}" destId="{A2FB14BF-9874-474F-A4A3-79B45BD074D0}" srcOrd="14" destOrd="0" presId="urn:microsoft.com/office/officeart/2017/3/layout/HorizontalPathTimeline"/>
    <dgm:cxn modelId="{93E979AE-C79E-4A6B-9587-878824A3CDD0}" type="presParOf" srcId="{A2FB14BF-9874-474F-A4A3-79B45BD074D0}" destId="{CAA29B79-8075-4DC7-9F06-7308B87CC9E8}" srcOrd="0" destOrd="0" presId="urn:microsoft.com/office/officeart/2017/3/layout/HorizontalPathTimeline"/>
    <dgm:cxn modelId="{F32A89C0-87B2-457A-877D-7C4B358291FD}" type="presParOf" srcId="{A2FB14BF-9874-474F-A4A3-79B45BD074D0}" destId="{F726618C-7121-42DC-B0D0-6721B6AF8574}" srcOrd="1" destOrd="0" presId="urn:microsoft.com/office/officeart/2017/3/layout/HorizontalPathTimeline"/>
    <dgm:cxn modelId="{6299E566-13EB-4FC4-AA7A-7E9BA2C70E38}" type="presParOf" srcId="{F726618C-7121-42DC-B0D0-6721B6AF8574}" destId="{3648BE9B-89EA-4A52-A87D-F3AD5A5CF475}" srcOrd="0" destOrd="0" presId="urn:microsoft.com/office/officeart/2017/3/layout/HorizontalPathTimeline"/>
    <dgm:cxn modelId="{CDEDE08B-F838-4C49-8914-8B1FC3A79B5A}" type="presParOf" srcId="{F726618C-7121-42DC-B0D0-6721B6AF8574}" destId="{BA4CD669-B3C9-4204-9242-5E270096980B}" srcOrd="1" destOrd="0" presId="urn:microsoft.com/office/officeart/2017/3/layout/HorizontalPathTimeline"/>
    <dgm:cxn modelId="{DB096967-C6D7-4261-A631-9CF703308BB6}" type="presParOf" srcId="{A2FB14BF-9874-474F-A4A3-79B45BD074D0}" destId="{97E3BCC9-CDED-42A5-8F46-9050670E0CDB}" srcOrd="2" destOrd="0" presId="urn:microsoft.com/office/officeart/2017/3/layout/HorizontalPathTimeline"/>
    <dgm:cxn modelId="{26C97007-60B9-43E6-8BB2-3D0FE23B158F}" type="presParOf" srcId="{A2FB14BF-9874-474F-A4A3-79B45BD074D0}" destId="{333AD896-9A4E-49C4-95BA-83E412B323DC}" srcOrd="3" destOrd="0" presId="urn:microsoft.com/office/officeart/2017/3/layout/HorizontalPathTimeline"/>
    <dgm:cxn modelId="{401C211D-61E9-49F9-AD70-BF8AF76C1D40}" type="presParOf" srcId="{A2FB14BF-9874-474F-A4A3-79B45BD074D0}" destId="{ACBD2E54-F415-4BA4-BC44-1C2957EC95D7}" srcOrd="4" destOrd="0" presId="urn:microsoft.com/office/officeart/2017/3/layout/HorizontalPath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A853A-8C8B-4DF7-8880-A43F71140BE8}">
      <dsp:nvSpPr>
        <dsp:cNvPr id="0" name=""/>
        <dsp:cNvSpPr/>
      </dsp:nvSpPr>
      <dsp:spPr>
        <a:xfrm>
          <a:off x="2011680" y="1856"/>
          <a:ext cx="8046720" cy="96163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129" tIns="244256" rIns="156129" bIns="244256" numCol="1" spcCol="1270" anchor="ctr" anchorCtr="0">
          <a:noAutofit/>
        </a:bodyPr>
        <a:lstStyle/>
        <a:p>
          <a:pPr marL="0" lvl="0" indent="0" algn="l" defTabSz="1066800">
            <a:lnSpc>
              <a:spcPct val="90000"/>
            </a:lnSpc>
            <a:spcBef>
              <a:spcPct val="0"/>
            </a:spcBef>
            <a:spcAft>
              <a:spcPct val="35000"/>
            </a:spcAft>
            <a:buNone/>
          </a:pPr>
          <a:r>
            <a:rPr lang="en-US" sz="2400" kern="1200" dirty="0"/>
            <a:t>philanthropy.</a:t>
          </a:r>
        </a:p>
      </dsp:txBody>
      <dsp:txXfrm>
        <a:off x="2011680" y="1856"/>
        <a:ext cx="8046720" cy="961638"/>
      </dsp:txXfrm>
    </dsp:sp>
    <dsp:sp modelId="{6A5BFDD6-F15D-49F6-ACC7-3D2C43FAAC57}">
      <dsp:nvSpPr>
        <dsp:cNvPr id="0" name=""/>
        <dsp:cNvSpPr/>
      </dsp:nvSpPr>
      <dsp:spPr>
        <a:xfrm>
          <a:off x="0" y="1856"/>
          <a:ext cx="2011680" cy="96163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451" tIns="94988" rIns="106451" bIns="94988" numCol="1" spcCol="1270" anchor="ctr" anchorCtr="0">
          <a:noAutofit/>
        </a:bodyPr>
        <a:lstStyle/>
        <a:p>
          <a:pPr marL="0" lvl="0" indent="0" algn="ctr" defTabSz="1244600">
            <a:lnSpc>
              <a:spcPct val="90000"/>
            </a:lnSpc>
            <a:spcBef>
              <a:spcPct val="0"/>
            </a:spcBef>
            <a:spcAft>
              <a:spcPct val="35000"/>
            </a:spcAft>
            <a:buNone/>
          </a:pPr>
          <a:r>
            <a:rPr lang="en-US" sz="2800" kern="1200"/>
            <a:t>Stimulate</a:t>
          </a:r>
        </a:p>
      </dsp:txBody>
      <dsp:txXfrm>
        <a:off x="0" y="1856"/>
        <a:ext cx="2011680" cy="961638"/>
      </dsp:txXfrm>
    </dsp:sp>
    <dsp:sp modelId="{C6F02EB7-FC2C-4898-B5E5-D82858134E0C}">
      <dsp:nvSpPr>
        <dsp:cNvPr id="0" name=""/>
        <dsp:cNvSpPr/>
      </dsp:nvSpPr>
      <dsp:spPr>
        <a:xfrm>
          <a:off x="2011680" y="1021192"/>
          <a:ext cx="8046720" cy="96163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129" tIns="244256" rIns="156129" bIns="244256" numCol="1" spcCol="1270" anchor="ctr" anchorCtr="0">
          <a:noAutofit/>
        </a:bodyPr>
        <a:lstStyle/>
        <a:p>
          <a:pPr marL="0" lvl="0" indent="0" algn="l" defTabSz="1066800">
            <a:lnSpc>
              <a:spcPct val="90000"/>
            </a:lnSpc>
            <a:spcBef>
              <a:spcPct val="0"/>
            </a:spcBef>
            <a:spcAft>
              <a:spcPct val="35000"/>
            </a:spcAft>
            <a:buNone/>
          </a:pPr>
          <a:r>
            <a:rPr lang="en-US" sz="2400" kern="1200" dirty="0"/>
            <a:t>community needs and local nonprofit responses.</a:t>
          </a:r>
        </a:p>
      </dsp:txBody>
      <dsp:txXfrm>
        <a:off x="2011680" y="1021192"/>
        <a:ext cx="8046720" cy="961638"/>
      </dsp:txXfrm>
    </dsp:sp>
    <dsp:sp modelId="{27B36F44-7464-43B1-B8D8-204BD00A1677}">
      <dsp:nvSpPr>
        <dsp:cNvPr id="0" name=""/>
        <dsp:cNvSpPr/>
      </dsp:nvSpPr>
      <dsp:spPr>
        <a:xfrm>
          <a:off x="0" y="1021192"/>
          <a:ext cx="2011680" cy="96163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451" tIns="94988" rIns="106451" bIns="94988" numCol="1" spcCol="1270" anchor="ctr" anchorCtr="0">
          <a:noAutofit/>
        </a:bodyPr>
        <a:lstStyle/>
        <a:p>
          <a:pPr marL="0" lvl="0" indent="0" algn="ctr" defTabSz="1244600">
            <a:lnSpc>
              <a:spcPct val="90000"/>
            </a:lnSpc>
            <a:spcBef>
              <a:spcPct val="0"/>
            </a:spcBef>
            <a:spcAft>
              <a:spcPct val="35000"/>
            </a:spcAft>
            <a:buNone/>
          </a:pPr>
          <a:r>
            <a:rPr lang="en-US" sz="2800" kern="1200" dirty="0"/>
            <a:t>Highlight</a:t>
          </a:r>
        </a:p>
      </dsp:txBody>
      <dsp:txXfrm>
        <a:off x="0" y="1021192"/>
        <a:ext cx="2011680" cy="961638"/>
      </dsp:txXfrm>
    </dsp:sp>
    <dsp:sp modelId="{80A4D527-46AE-4694-A8C2-38A7CDCC2AD6}">
      <dsp:nvSpPr>
        <dsp:cNvPr id="0" name=""/>
        <dsp:cNvSpPr/>
      </dsp:nvSpPr>
      <dsp:spPr>
        <a:xfrm>
          <a:off x="2011680" y="2040529"/>
          <a:ext cx="8046720" cy="96163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129" tIns="244256" rIns="156129" bIns="244256" numCol="1" spcCol="1270" anchor="ctr" anchorCtr="0">
          <a:noAutofit/>
        </a:bodyPr>
        <a:lstStyle/>
        <a:p>
          <a:pPr marL="0" lvl="0" indent="0" algn="l" defTabSz="1066800">
            <a:lnSpc>
              <a:spcPct val="90000"/>
            </a:lnSpc>
            <a:spcBef>
              <a:spcPct val="0"/>
            </a:spcBef>
            <a:spcAft>
              <a:spcPct val="35000"/>
            </a:spcAft>
            <a:buNone/>
          </a:pPr>
          <a:r>
            <a:rPr lang="en-US" sz="2400" kern="1200" dirty="0"/>
            <a:t>learning opportunities for nonprofits and donors.</a:t>
          </a:r>
        </a:p>
      </dsp:txBody>
      <dsp:txXfrm>
        <a:off x="2011680" y="2040529"/>
        <a:ext cx="8046720" cy="961638"/>
      </dsp:txXfrm>
    </dsp:sp>
    <dsp:sp modelId="{6F06D40B-2DFB-4ED9-8FB8-AAC25E6BBF7A}">
      <dsp:nvSpPr>
        <dsp:cNvPr id="0" name=""/>
        <dsp:cNvSpPr/>
      </dsp:nvSpPr>
      <dsp:spPr>
        <a:xfrm>
          <a:off x="0" y="2040529"/>
          <a:ext cx="2011680" cy="96163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451" tIns="94988" rIns="106451" bIns="94988" numCol="1" spcCol="1270" anchor="ctr" anchorCtr="0">
          <a:noAutofit/>
        </a:bodyPr>
        <a:lstStyle/>
        <a:p>
          <a:pPr marL="0" lvl="0" indent="0" algn="ctr" defTabSz="1244600">
            <a:lnSpc>
              <a:spcPct val="90000"/>
            </a:lnSpc>
            <a:spcBef>
              <a:spcPct val="0"/>
            </a:spcBef>
            <a:spcAft>
              <a:spcPct val="35000"/>
            </a:spcAft>
            <a:buNone/>
          </a:pPr>
          <a:r>
            <a:rPr lang="en-US" sz="2800" kern="1200"/>
            <a:t>Provide</a:t>
          </a:r>
        </a:p>
      </dsp:txBody>
      <dsp:txXfrm>
        <a:off x="0" y="2040529"/>
        <a:ext cx="2011680" cy="961638"/>
      </dsp:txXfrm>
    </dsp:sp>
    <dsp:sp modelId="{A50ACC60-503E-4C66-9828-A4A61EDBD6EF}">
      <dsp:nvSpPr>
        <dsp:cNvPr id="0" name=""/>
        <dsp:cNvSpPr/>
      </dsp:nvSpPr>
      <dsp:spPr>
        <a:xfrm>
          <a:off x="2011680" y="3059865"/>
          <a:ext cx="8046720" cy="96163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129" tIns="244256" rIns="156129" bIns="244256" numCol="1" spcCol="1270" anchor="ctr" anchorCtr="0">
          <a:noAutofit/>
        </a:bodyPr>
        <a:lstStyle/>
        <a:p>
          <a:pPr marL="0" lvl="0" indent="0" algn="l" defTabSz="1066800">
            <a:lnSpc>
              <a:spcPct val="90000"/>
            </a:lnSpc>
            <a:spcBef>
              <a:spcPct val="0"/>
            </a:spcBef>
            <a:spcAft>
              <a:spcPct val="35000"/>
            </a:spcAft>
            <a:buNone/>
          </a:pPr>
          <a:r>
            <a:rPr lang="en-US" sz="2400" kern="1200" dirty="0"/>
            <a:t>in 48-hours of collective, online giving and volunteering.</a:t>
          </a:r>
        </a:p>
      </dsp:txBody>
      <dsp:txXfrm>
        <a:off x="2011680" y="3059865"/>
        <a:ext cx="8046720" cy="961638"/>
      </dsp:txXfrm>
    </dsp:sp>
    <dsp:sp modelId="{9D047CC3-36C6-4E36-B4EE-A1D4053A1DAF}">
      <dsp:nvSpPr>
        <dsp:cNvPr id="0" name=""/>
        <dsp:cNvSpPr/>
      </dsp:nvSpPr>
      <dsp:spPr>
        <a:xfrm>
          <a:off x="0" y="3059865"/>
          <a:ext cx="2011680" cy="96163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451" tIns="94988" rIns="106451" bIns="94988" numCol="1" spcCol="1270" anchor="ctr" anchorCtr="0">
          <a:noAutofit/>
        </a:bodyPr>
        <a:lstStyle/>
        <a:p>
          <a:pPr marL="0" lvl="0" indent="0" algn="ctr" defTabSz="1244600">
            <a:lnSpc>
              <a:spcPct val="90000"/>
            </a:lnSpc>
            <a:spcBef>
              <a:spcPct val="0"/>
            </a:spcBef>
            <a:spcAft>
              <a:spcPct val="35000"/>
            </a:spcAft>
            <a:buNone/>
          </a:pPr>
          <a:r>
            <a:rPr lang="en-US" sz="2800" kern="1200" dirty="0"/>
            <a:t>Culminate</a:t>
          </a:r>
        </a:p>
      </dsp:txBody>
      <dsp:txXfrm>
        <a:off x="0" y="3059865"/>
        <a:ext cx="2011680" cy="961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CC116-29F5-48AD-85E1-DC6C61DBB7A5}">
      <dsp:nvSpPr>
        <dsp:cNvPr id="0" name=""/>
        <dsp:cNvSpPr/>
      </dsp:nvSpPr>
      <dsp:spPr>
        <a:xfrm>
          <a:off x="0" y="868"/>
          <a:ext cx="6797675" cy="7928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Raise $1.5 million for 350 nonprofits.</a:t>
          </a:r>
          <a:endParaRPr lang="en-US" sz="2400" kern="1200" dirty="0"/>
        </a:p>
      </dsp:txBody>
      <dsp:txXfrm>
        <a:off x="38702" y="39570"/>
        <a:ext cx="6720271" cy="715402"/>
      </dsp:txXfrm>
    </dsp:sp>
    <dsp:sp modelId="{C23451AC-D297-4933-81BC-F1A9460589AC}">
      <dsp:nvSpPr>
        <dsp:cNvPr id="0" name=""/>
        <dsp:cNvSpPr/>
      </dsp:nvSpPr>
      <dsp:spPr>
        <a:xfrm>
          <a:off x="0" y="805684"/>
          <a:ext cx="6797675" cy="7928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Engage 4,000 donors, with 40% making first gifts.</a:t>
          </a:r>
          <a:endParaRPr lang="en-US" sz="2400" kern="1200"/>
        </a:p>
      </dsp:txBody>
      <dsp:txXfrm>
        <a:off x="38702" y="844386"/>
        <a:ext cx="6720271" cy="715402"/>
      </dsp:txXfrm>
    </dsp:sp>
    <dsp:sp modelId="{D98DC353-07E2-437B-880A-189AA7001268}">
      <dsp:nvSpPr>
        <dsp:cNvPr id="0" name=""/>
        <dsp:cNvSpPr/>
      </dsp:nvSpPr>
      <dsp:spPr>
        <a:xfrm>
          <a:off x="0" y="1610500"/>
          <a:ext cx="6797675" cy="7928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Serve 600 professionals through 25 workshops.</a:t>
          </a:r>
          <a:endParaRPr lang="en-US" sz="2400" kern="1200"/>
        </a:p>
      </dsp:txBody>
      <dsp:txXfrm>
        <a:off x="38702" y="1649202"/>
        <a:ext cx="6720271" cy="715402"/>
      </dsp:txXfrm>
    </dsp:sp>
    <dsp:sp modelId="{F913B9B6-0572-44C5-9A40-70A73E99D9A4}">
      <dsp:nvSpPr>
        <dsp:cNvPr id="0" name=""/>
        <dsp:cNvSpPr/>
      </dsp:nvSpPr>
      <dsp:spPr>
        <a:xfrm>
          <a:off x="0" y="2415315"/>
          <a:ext cx="6797675" cy="7928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Mentor 70 nonprofits.</a:t>
          </a:r>
          <a:endParaRPr lang="en-US" sz="2400" kern="1200"/>
        </a:p>
      </dsp:txBody>
      <dsp:txXfrm>
        <a:off x="38702" y="2454017"/>
        <a:ext cx="6720271" cy="715402"/>
      </dsp:txXfrm>
    </dsp:sp>
    <dsp:sp modelId="{814B8CF4-9DFF-4BD8-942A-57D9E11C5B46}">
      <dsp:nvSpPr>
        <dsp:cNvPr id="0" name=""/>
        <dsp:cNvSpPr/>
      </dsp:nvSpPr>
      <dsp:spPr>
        <a:xfrm>
          <a:off x="0" y="3220131"/>
          <a:ext cx="6797675" cy="7928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Secure $75,000 for matched funds &amp; giving day prizes.</a:t>
          </a:r>
          <a:endParaRPr lang="en-US" sz="2400" kern="1200"/>
        </a:p>
      </dsp:txBody>
      <dsp:txXfrm>
        <a:off x="38702" y="3258833"/>
        <a:ext cx="6720271" cy="715402"/>
      </dsp:txXfrm>
    </dsp:sp>
    <dsp:sp modelId="{87A15EC8-23F1-49DD-961E-21D9D84BDC56}">
      <dsp:nvSpPr>
        <dsp:cNvPr id="0" name=""/>
        <dsp:cNvSpPr/>
      </dsp:nvSpPr>
      <dsp:spPr>
        <a:xfrm>
          <a:off x="0" y="4024947"/>
          <a:ext cx="6797675" cy="7928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75% of donors will express campaign satisfaction.</a:t>
          </a:r>
          <a:endParaRPr lang="en-US" sz="2400" kern="1200"/>
        </a:p>
      </dsp:txBody>
      <dsp:txXfrm>
        <a:off x="38702" y="4063649"/>
        <a:ext cx="6720271" cy="715402"/>
      </dsp:txXfrm>
    </dsp:sp>
    <dsp:sp modelId="{281EAA46-997C-47A8-8FF5-2C43CE82555E}">
      <dsp:nvSpPr>
        <dsp:cNvPr id="0" name=""/>
        <dsp:cNvSpPr/>
      </dsp:nvSpPr>
      <dsp:spPr>
        <a:xfrm>
          <a:off x="0" y="4829763"/>
          <a:ext cx="6797675" cy="7928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75% of participating nonprofits will report increased learning and positive experiences.</a:t>
          </a:r>
        </a:p>
      </dsp:txBody>
      <dsp:txXfrm>
        <a:off x="38702" y="4868465"/>
        <a:ext cx="6720271" cy="715402"/>
      </dsp:txXfrm>
    </dsp:sp>
    <dsp:sp modelId="{ACC9F5C8-F97C-41A6-BB58-A4934CC0D6CB}">
      <dsp:nvSpPr>
        <dsp:cNvPr id="0" name=""/>
        <dsp:cNvSpPr/>
      </dsp:nvSpPr>
      <dsp:spPr>
        <a:xfrm>
          <a:off x="0" y="5634579"/>
          <a:ext cx="6797675" cy="792806"/>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Day of Service Goals TBD</a:t>
          </a:r>
          <a:endParaRPr lang="en-US" sz="2400" kern="1200" dirty="0"/>
        </a:p>
      </dsp:txBody>
      <dsp:txXfrm>
        <a:off x="38702" y="5673281"/>
        <a:ext cx="6720271" cy="715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A3FDA-F571-4EC6-9C45-D96A098D121E}">
      <dsp:nvSpPr>
        <dsp:cNvPr id="0" name=""/>
        <dsp:cNvSpPr/>
      </dsp:nvSpPr>
      <dsp:spPr>
        <a:xfrm>
          <a:off x="2454" y="254196"/>
          <a:ext cx="1946894" cy="11681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Strategies for Success</a:t>
          </a:r>
        </a:p>
      </dsp:txBody>
      <dsp:txXfrm>
        <a:off x="2454" y="254196"/>
        <a:ext cx="1946894" cy="1168136"/>
      </dsp:txXfrm>
    </dsp:sp>
    <dsp:sp modelId="{9C5D2CD6-088C-494F-9D2A-0ECA051A2E81}">
      <dsp:nvSpPr>
        <dsp:cNvPr id="0" name=""/>
        <dsp:cNvSpPr/>
      </dsp:nvSpPr>
      <dsp:spPr>
        <a:xfrm>
          <a:off x="2144038" y="254196"/>
          <a:ext cx="1946894" cy="11681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Effective Presentations</a:t>
          </a:r>
        </a:p>
      </dsp:txBody>
      <dsp:txXfrm>
        <a:off x="2144038" y="254196"/>
        <a:ext cx="1946894" cy="1168136"/>
      </dsp:txXfrm>
    </dsp:sp>
    <dsp:sp modelId="{23B9CB5E-A66B-4C0B-AFAC-39CDCE2D56C0}">
      <dsp:nvSpPr>
        <dsp:cNvPr id="0" name=""/>
        <dsp:cNvSpPr/>
      </dsp:nvSpPr>
      <dsp:spPr>
        <a:xfrm>
          <a:off x="4285622" y="254196"/>
          <a:ext cx="1946894" cy="11681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Social Media Marketing</a:t>
          </a:r>
        </a:p>
      </dsp:txBody>
      <dsp:txXfrm>
        <a:off x="4285622" y="254196"/>
        <a:ext cx="1946894" cy="1168136"/>
      </dsp:txXfrm>
    </dsp:sp>
    <dsp:sp modelId="{0784043A-C188-4486-A5F1-D1D72AE3119A}">
      <dsp:nvSpPr>
        <dsp:cNvPr id="0" name=""/>
        <dsp:cNvSpPr/>
      </dsp:nvSpPr>
      <dsp:spPr>
        <a:xfrm>
          <a:off x="6427207" y="254196"/>
          <a:ext cx="1946894" cy="11681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Matched Giving</a:t>
          </a:r>
        </a:p>
      </dsp:txBody>
      <dsp:txXfrm>
        <a:off x="6427207" y="254196"/>
        <a:ext cx="1946894" cy="1168136"/>
      </dsp:txXfrm>
    </dsp:sp>
    <dsp:sp modelId="{352982F8-5F64-4AB9-AE08-8E6905678257}">
      <dsp:nvSpPr>
        <dsp:cNvPr id="0" name=""/>
        <dsp:cNvSpPr/>
      </dsp:nvSpPr>
      <dsp:spPr>
        <a:xfrm>
          <a:off x="2454" y="1617023"/>
          <a:ext cx="1946894" cy="11681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Crowdfunding Tech</a:t>
          </a:r>
        </a:p>
      </dsp:txBody>
      <dsp:txXfrm>
        <a:off x="2454" y="1617023"/>
        <a:ext cx="1946894" cy="1168136"/>
      </dsp:txXfrm>
    </dsp:sp>
    <dsp:sp modelId="{57B0B834-57AE-4416-A355-557479074164}">
      <dsp:nvSpPr>
        <dsp:cNvPr id="0" name=""/>
        <dsp:cNvSpPr/>
      </dsp:nvSpPr>
      <dsp:spPr>
        <a:xfrm>
          <a:off x="2144038" y="1617023"/>
          <a:ext cx="1946894" cy="11681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Donor Prospecting</a:t>
          </a:r>
        </a:p>
      </dsp:txBody>
      <dsp:txXfrm>
        <a:off x="2144038" y="1617023"/>
        <a:ext cx="1946894" cy="1168136"/>
      </dsp:txXfrm>
    </dsp:sp>
    <dsp:sp modelId="{1450FAB8-605B-4124-858C-7EDFA800E464}">
      <dsp:nvSpPr>
        <dsp:cNvPr id="0" name=""/>
        <dsp:cNvSpPr/>
      </dsp:nvSpPr>
      <dsp:spPr>
        <a:xfrm>
          <a:off x="4285622" y="1617023"/>
          <a:ext cx="1946894" cy="11681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Donor Retention</a:t>
          </a:r>
        </a:p>
      </dsp:txBody>
      <dsp:txXfrm>
        <a:off x="4285622" y="1617023"/>
        <a:ext cx="1946894" cy="1168136"/>
      </dsp:txXfrm>
    </dsp:sp>
    <dsp:sp modelId="{13373695-1B1F-4062-A9EA-0592A6206717}">
      <dsp:nvSpPr>
        <dsp:cNvPr id="0" name=""/>
        <dsp:cNvSpPr/>
      </dsp:nvSpPr>
      <dsp:spPr>
        <a:xfrm>
          <a:off x="6427207" y="1617023"/>
          <a:ext cx="1946894" cy="11681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Peer-to-peer Fundraising</a:t>
          </a:r>
        </a:p>
      </dsp:txBody>
      <dsp:txXfrm>
        <a:off x="6427207" y="1617023"/>
        <a:ext cx="1946894" cy="1168136"/>
      </dsp:txXfrm>
    </dsp:sp>
    <dsp:sp modelId="{843DD0AA-A05E-4DAE-8121-094D77CBA549}">
      <dsp:nvSpPr>
        <dsp:cNvPr id="0" name=""/>
        <dsp:cNvSpPr/>
      </dsp:nvSpPr>
      <dsp:spPr>
        <a:xfrm>
          <a:off x="1073246" y="2979849"/>
          <a:ext cx="1946894" cy="11681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Obtaining Sponsorships</a:t>
          </a:r>
        </a:p>
      </dsp:txBody>
      <dsp:txXfrm>
        <a:off x="1073246" y="2979849"/>
        <a:ext cx="1946894" cy="1168136"/>
      </dsp:txXfrm>
    </dsp:sp>
    <dsp:sp modelId="{37A1B07C-6C72-4FCB-ABCC-61A479B65B45}">
      <dsp:nvSpPr>
        <dsp:cNvPr id="0" name=""/>
        <dsp:cNvSpPr/>
      </dsp:nvSpPr>
      <dsp:spPr>
        <a:xfrm>
          <a:off x="3214830" y="2979849"/>
          <a:ext cx="1946894" cy="1168136"/>
        </a:xfrm>
        <a:prstGeom prst="rect">
          <a:avLst/>
        </a:prstGeom>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6"/>
        </a:lnRef>
        <a:fillRef idx="3">
          <a:schemeClr val="accent6"/>
        </a:fillRef>
        <a:effectRef idx="3">
          <a:schemeClr val="accent6"/>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Office Hours</a:t>
          </a:r>
        </a:p>
      </dsp:txBody>
      <dsp:txXfrm>
        <a:off x="3214830" y="2979849"/>
        <a:ext cx="1946894" cy="1168136"/>
      </dsp:txXfrm>
    </dsp:sp>
    <dsp:sp modelId="{0BFE5472-092C-4371-A797-BFF385AFE3AE}">
      <dsp:nvSpPr>
        <dsp:cNvPr id="0" name=""/>
        <dsp:cNvSpPr/>
      </dsp:nvSpPr>
      <dsp:spPr>
        <a:xfrm>
          <a:off x="5356414" y="2979849"/>
          <a:ext cx="1946894" cy="1168136"/>
        </a:xfrm>
        <a:prstGeom prst="rect">
          <a:avLst/>
        </a:prstGeom>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6"/>
        </a:lnRef>
        <a:fillRef idx="3">
          <a:schemeClr val="accent6"/>
        </a:fillRef>
        <a:effectRef idx="3">
          <a:schemeClr val="accent6"/>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Mentors</a:t>
          </a:r>
        </a:p>
      </dsp:txBody>
      <dsp:txXfrm>
        <a:off x="5356414" y="2979849"/>
        <a:ext cx="1946894" cy="1168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BD6C6-B93E-46BD-9241-4440AD27C9F7}">
      <dsp:nvSpPr>
        <dsp:cNvPr id="0" name=""/>
        <dsp:cNvSpPr/>
      </dsp:nvSpPr>
      <dsp:spPr>
        <a:xfrm>
          <a:off x="2143996" y="957645"/>
          <a:ext cx="462472" cy="91440"/>
        </a:xfrm>
        <a:custGeom>
          <a:avLst/>
          <a:gdLst/>
          <a:ahLst/>
          <a:cxnLst/>
          <a:rect l="0" t="0" r="0" b="0"/>
          <a:pathLst>
            <a:path>
              <a:moveTo>
                <a:pt x="0" y="45720"/>
              </a:moveTo>
              <a:lnTo>
                <a:pt x="462472"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62905" y="1000899"/>
        <a:ext cx="24653" cy="4930"/>
      </dsp:txXfrm>
    </dsp:sp>
    <dsp:sp modelId="{3726E168-B916-433B-B405-68DCB811DC1B}">
      <dsp:nvSpPr>
        <dsp:cNvPr id="0" name=""/>
        <dsp:cNvSpPr/>
      </dsp:nvSpPr>
      <dsp:spPr>
        <a:xfrm>
          <a:off x="2001" y="360226"/>
          <a:ext cx="2143794" cy="128627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Accelerating Your Nonprofit Career</a:t>
          </a:r>
        </a:p>
      </dsp:txBody>
      <dsp:txXfrm>
        <a:off x="2001" y="360226"/>
        <a:ext cx="2143794" cy="1286276"/>
      </dsp:txXfrm>
    </dsp:sp>
    <dsp:sp modelId="{59079E38-1E53-4355-B067-8E0546AAE68F}">
      <dsp:nvSpPr>
        <dsp:cNvPr id="0" name=""/>
        <dsp:cNvSpPr/>
      </dsp:nvSpPr>
      <dsp:spPr>
        <a:xfrm>
          <a:off x="4780863" y="957645"/>
          <a:ext cx="462472" cy="91440"/>
        </a:xfrm>
        <a:custGeom>
          <a:avLst/>
          <a:gdLst/>
          <a:ahLst/>
          <a:cxnLst/>
          <a:rect l="0" t="0" r="0" b="0"/>
          <a:pathLst>
            <a:path>
              <a:moveTo>
                <a:pt x="0" y="45720"/>
              </a:moveTo>
              <a:lnTo>
                <a:pt x="462472" y="45720"/>
              </a:lnTo>
            </a:path>
          </a:pathLst>
        </a:custGeom>
        <a:noFill/>
        <a:ln w="12700" cap="flat" cmpd="sng" algn="ctr">
          <a:solidFill>
            <a:schemeClr val="accent5">
              <a:hueOff val="3720337"/>
              <a:satOff val="-1421"/>
              <a:lumOff val="-43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99773" y="1000899"/>
        <a:ext cx="24653" cy="4930"/>
      </dsp:txXfrm>
    </dsp:sp>
    <dsp:sp modelId="{1B04B908-216A-4F61-8396-ABD501074F4B}">
      <dsp:nvSpPr>
        <dsp:cNvPr id="0" name=""/>
        <dsp:cNvSpPr/>
      </dsp:nvSpPr>
      <dsp:spPr>
        <a:xfrm>
          <a:off x="2638868" y="360226"/>
          <a:ext cx="2143794" cy="1286276"/>
        </a:xfrm>
        <a:prstGeom prst="rect">
          <a:avLst/>
        </a:prstGeom>
        <a:solidFill>
          <a:schemeClr val="accent5">
            <a:hueOff val="3100280"/>
            <a:satOff val="-1184"/>
            <a:lumOff val="-3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Recruiting &amp; Retention</a:t>
          </a:r>
        </a:p>
      </dsp:txBody>
      <dsp:txXfrm>
        <a:off x="2638868" y="360226"/>
        <a:ext cx="2143794" cy="1286276"/>
      </dsp:txXfrm>
    </dsp:sp>
    <dsp:sp modelId="{6DD64471-D8B6-4EB1-A8F3-0C88BA6706D3}">
      <dsp:nvSpPr>
        <dsp:cNvPr id="0" name=""/>
        <dsp:cNvSpPr/>
      </dsp:nvSpPr>
      <dsp:spPr>
        <a:xfrm>
          <a:off x="7417731" y="957645"/>
          <a:ext cx="462472" cy="91440"/>
        </a:xfrm>
        <a:custGeom>
          <a:avLst/>
          <a:gdLst/>
          <a:ahLst/>
          <a:cxnLst/>
          <a:rect l="0" t="0" r="0" b="0"/>
          <a:pathLst>
            <a:path>
              <a:moveTo>
                <a:pt x="0" y="45720"/>
              </a:moveTo>
              <a:lnTo>
                <a:pt x="462472" y="45720"/>
              </a:lnTo>
            </a:path>
          </a:pathLst>
        </a:custGeom>
        <a:noFill/>
        <a:ln w="12700" cap="flat" cmpd="sng" algn="ctr">
          <a:solidFill>
            <a:schemeClr val="accent5">
              <a:hueOff val="7440673"/>
              <a:satOff val="-2842"/>
              <a:lumOff val="-86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36640" y="1000899"/>
        <a:ext cx="24653" cy="4930"/>
      </dsp:txXfrm>
    </dsp:sp>
    <dsp:sp modelId="{A2F6A237-2B77-47C1-BE4B-151DDC87BC5F}">
      <dsp:nvSpPr>
        <dsp:cNvPr id="0" name=""/>
        <dsp:cNvSpPr/>
      </dsp:nvSpPr>
      <dsp:spPr>
        <a:xfrm>
          <a:off x="5275736" y="360226"/>
          <a:ext cx="2143794" cy="1286276"/>
        </a:xfrm>
        <a:prstGeom prst="rect">
          <a:avLst/>
        </a:prstGeom>
        <a:solidFill>
          <a:schemeClr val="accent5">
            <a:hueOff val="6200561"/>
            <a:satOff val="-2368"/>
            <a:lumOff val="-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Building Strong Teams</a:t>
          </a:r>
        </a:p>
      </dsp:txBody>
      <dsp:txXfrm>
        <a:off x="5275736" y="360226"/>
        <a:ext cx="2143794" cy="1286276"/>
      </dsp:txXfrm>
    </dsp:sp>
    <dsp:sp modelId="{E8228121-74A3-482E-8003-DAE91B3B04AD}">
      <dsp:nvSpPr>
        <dsp:cNvPr id="0" name=""/>
        <dsp:cNvSpPr/>
      </dsp:nvSpPr>
      <dsp:spPr>
        <a:xfrm>
          <a:off x="1073898" y="1644703"/>
          <a:ext cx="7910602" cy="462472"/>
        </a:xfrm>
        <a:custGeom>
          <a:avLst/>
          <a:gdLst/>
          <a:ahLst/>
          <a:cxnLst/>
          <a:rect l="0" t="0" r="0" b="0"/>
          <a:pathLst>
            <a:path>
              <a:moveTo>
                <a:pt x="7910602" y="0"/>
              </a:moveTo>
              <a:lnTo>
                <a:pt x="7910602" y="248336"/>
              </a:lnTo>
              <a:lnTo>
                <a:pt x="0" y="248336"/>
              </a:lnTo>
              <a:lnTo>
                <a:pt x="0" y="462472"/>
              </a:lnTo>
            </a:path>
          </a:pathLst>
        </a:custGeom>
        <a:noFill/>
        <a:ln w="12700" cap="flat" cmpd="sng" algn="ctr">
          <a:solidFill>
            <a:schemeClr val="accent5">
              <a:hueOff val="11161010"/>
              <a:satOff val="-4262"/>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31051" y="1873474"/>
        <a:ext cx="396297" cy="4930"/>
      </dsp:txXfrm>
    </dsp:sp>
    <dsp:sp modelId="{26C2D3AE-00F0-4538-930A-6E24EAF0D631}">
      <dsp:nvSpPr>
        <dsp:cNvPr id="0" name=""/>
        <dsp:cNvSpPr/>
      </dsp:nvSpPr>
      <dsp:spPr>
        <a:xfrm>
          <a:off x="7912603" y="360226"/>
          <a:ext cx="2143794" cy="1286276"/>
        </a:xfrm>
        <a:prstGeom prst="rect">
          <a:avLst/>
        </a:prstGeom>
        <a:solidFill>
          <a:schemeClr val="accent5">
            <a:hueOff val="9300841"/>
            <a:satOff val="-3552"/>
            <a:lumOff val="-1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Board Development</a:t>
          </a:r>
        </a:p>
      </dsp:txBody>
      <dsp:txXfrm>
        <a:off x="7912603" y="360226"/>
        <a:ext cx="2143794" cy="1286276"/>
      </dsp:txXfrm>
    </dsp:sp>
    <dsp:sp modelId="{844F124E-7DEE-4F82-8985-859C8035DE45}">
      <dsp:nvSpPr>
        <dsp:cNvPr id="0" name=""/>
        <dsp:cNvSpPr/>
      </dsp:nvSpPr>
      <dsp:spPr>
        <a:xfrm>
          <a:off x="2143996" y="2736994"/>
          <a:ext cx="462472" cy="91440"/>
        </a:xfrm>
        <a:custGeom>
          <a:avLst/>
          <a:gdLst/>
          <a:ahLst/>
          <a:cxnLst/>
          <a:rect l="0" t="0" r="0" b="0"/>
          <a:pathLst>
            <a:path>
              <a:moveTo>
                <a:pt x="0" y="45720"/>
              </a:moveTo>
              <a:lnTo>
                <a:pt x="462472" y="45720"/>
              </a:lnTo>
            </a:path>
          </a:pathLst>
        </a:custGeom>
        <a:noFill/>
        <a:ln w="12700" cap="flat" cmpd="sng" algn="ctr">
          <a:solidFill>
            <a:schemeClr val="accent5">
              <a:hueOff val="14881347"/>
              <a:satOff val="-5683"/>
              <a:lumOff val="-172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62905" y="2780249"/>
        <a:ext cx="24653" cy="4930"/>
      </dsp:txXfrm>
    </dsp:sp>
    <dsp:sp modelId="{6DE640D3-BD78-4951-BE68-7FD0B581F807}">
      <dsp:nvSpPr>
        <dsp:cNvPr id="0" name=""/>
        <dsp:cNvSpPr/>
      </dsp:nvSpPr>
      <dsp:spPr>
        <a:xfrm>
          <a:off x="2001" y="2139576"/>
          <a:ext cx="2143794" cy="1286276"/>
        </a:xfrm>
        <a:prstGeom prst="rect">
          <a:avLst/>
        </a:prstGeom>
        <a:solidFill>
          <a:schemeClr val="accent5">
            <a:hueOff val="12401122"/>
            <a:satOff val="-4736"/>
            <a:lumOff val="-14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Preventing Burnout</a:t>
          </a:r>
        </a:p>
      </dsp:txBody>
      <dsp:txXfrm>
        <a:off x="2001" y="2139576"/>
        <a:ext cx="2143794" cy="1286276"/>
      </dsp:txXfrm>
    </dsp:sp>
    <dsp:sp modelId="{D11936A7-4D5D-4F5A-92C2-5CE863155BCD}">
      <dsp:nvSpPr>
        <dsp:cNvPr id="0" name=""/>
        <dsp:cNvSpPr/>
      </dsp:nvSpPr>
      <dsp:spPr>
        <a:xfrm>
          <a:off x="4780863" y="2736994"/>
          <a:ext cx="462472" cy="91440"/>
        </a:xfrm>
        <a:custGeom>
          <a:avLst/>
          <a:gdLst/>
          <a:ahLst/>
          <a:cxnLst/>
          <a:rect l="0" t="0" r="0" b="0"/>
          <a:pathLst>
            <a:path>
              <a:moveTo>
                <a:pt x="0" y="45720"/>
              </a:moveTo>
              <a:lnTo>
                <a:pt x="462472" y="45720"/>
              </a:lnTo>
            </a:path>
          </a:pathLst>
        </a:custGeom>
        <a:noFill/>
        <a:ln w="12700" cap="flat" cmpd="sng" algn="ctr">
          <a:solidFill>
            <a:schemeClr val="accent5">
              <a:hueOff val="18601683"/>
              <a:satOff val="-7104"/>
              <a:lumOff val="-215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99773" y="2780249"/>
        <a:ext cx="24653" cy="4930"/>
      </dsp:txXfrm>
    </dsp:sp>
    <dsp:sp modelId="{5C433A52-DED2-4439-A93F-987602C2ACAA}">
      <dsp:nvSpPr>
        <dsp:cNvPr id="0" name=""/>
        <dsp:cNvSpPr/>
      </dsp:nvSpPr>
      <dsp:spPr>
        <a:xfrm>
          <a:off x="2638868" y="2139576"/>
          <a:ext cx="2143794" cy="1286276"/>
        </a:xfrm>
        <a:prstGeom prst="rect">
          <a:avLst/>
        </a:prstGeom>
        <a:solidFill>
          <a:schemeClr val="accent5">
            <a:hueOff val="15501401"/>
            <a:satOff val="-5920"/>
            <a:lumOff val="-17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Pitching to the Media</a:t>
          </a:r>
        </a:p>
      </dsp:txBody>
      <dsp:txXfrm>
        <a:off x="2638868" y="2139576"/>
        <a:ext cx="2143794" cy="1286276"/>
      </dsp:txXfrm>
    </dsp:sp>
    <dsp:sp modelId="{6592C071-BCD0-42EB-A222-6706288C7939}">
      <dsp:nvSpPr>
        <dsp:cNvPr id="0" name=""/>
        <dsp:cNvSpPr/>
      </dsp:nvSpPr>
      <dsp:spPr>
        <a:xfrm>
          <a:off x="5275736" y="2139576"/>
          <a:ext cx="2143794" cy="1286276"/>
        </a:xfrm>
        <a:prstGeom prst="rect">
          <a:avLst/>
        </a:prstGeom>
        <a:solidFill>
          <a:schemeClr val="accent5">
            <a:hueOff val="18601683"/>
            <a:satOff val="-7104"/>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048" tIns="110266" rIns="105048" bIns="110266" numCol="1" spcCol="1270" anchor="ctr" anchorCtr="0">
          <a:noAutofit/>
        </a:bodyPr>
        <a:lstStyle/>
        <a:p>
          <a:pPr marL="0" lvl="0" indent="0" algn="ctr" defTabSz="1111250">
            <a:lnSpc>
              <a:spcPct val="90000"/>
            </a:lnSpc>
            <a:spcBef>
              <a:spcPct val="0"/>
            </a:spcBef>
            <a:spcAft>
              <a:spcPct val="35000"/>
            </a:spcAft>
            <a:buNone/>
          </a:pPr>
          <a:r>
            <a:rPr lang="en-US" sz="2500" kern="1200" dirty="0"/>
            <a:t>DEI Resources</a:t>
          </a:r>
        </a:p>
      </dsp:txBody>
      <dsp:txXfrm>
        <a:off x="5275736" y="2139576"/>
        <a:ext cx="2143794" cy="12862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E9A07-B022-49BA-8C8B-B8BE930D243E}">
      <dsp:nvSpPr>
        <dsp:cNvPr id="0" name=""/>
        <dsp:cNvSpPr/>
      </dsp:nvSpPr>
      <dsp:spPr>
        <a:xfrm>
          <a:off x="0" y="539"/>
          <a:ext cx="1058091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8DC367-59B3-46E0-8280-A855856E16DC}">
      <dsp:nvSpPr>
        <dsp:cNvPr id="0" name=""/>
        <dsp:cNvSpPr/>
      </dsp:nvSpPr>
      <dsp:spPr>
        <a:xfrm>
          <a:off x="0" y="539"/>
          <a:ext cx="10580913" cy="6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KPBS (radio/digital)		COX Media</a:t>
          </a:r>
          <a:r>
            <a:rPr lang="en-US" sz="2100" kern="1200"/>
            <a:t>		</a:t>
          </a:r>
          <a:r>
            <a:rPr lang="en-US" sz="2100" b="0" i="0" kern="1200"/>
            <a:t>CBS8 </a:t>
          </a:r>
          <a:endParaRPr lang="en-US" sz="2100" kern="1200"/>
        </a:p>
      </dsp:txBody>
      <dsp:txXfrm>
        <a:off x="0" y="539"/>
        <a:ext cx="10580913" cy="631061"/>
      </dsp:txXfrm>
    </dsp:sp>
    <dsp:sp modelId="{BBB35995-63EE-42AD-90BE-E1120CAA5725}">
      <dsp:nvSpPr>
        <dsp:cNvPr id="0" name=""/>
        <dsp:cNvSpPr/>
      </dsp:nvSpPr>
      <dsp:spPr>
        <a:xfrm>
          <a:off x="0" y="631601"/>
          <a:ext cx="1058091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CF35D8-FA12-416A-A3BF-270C2F36C89D}">
      <dsp:nvSpPr>
        <dsp:cNvPr id="0" name=""/>
        <dsp:cNvSpPr/>
      </dsp:nvSpPr>
      <dsp:spPr>
        <a:xfrm>
          <a:off x="0" y="631601"/>
          <a:ext cx="10580913" cy="6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iHeart Media</a:t>
          </a:r>
          <a:r>
            <a:rPr lang="en-US" sz="2100" kern="1200" dirty="0"/>
            <a:t>			</a:t>
          </a:r>
          <a:r>
            <a:rPr lang="en-US" sz="2100" b="0" i="0" kern="1200" dirty="0"/>
            <a:t>KUSI-TV</a:t>
          </a:r>
          <a:r>
            <a:rPr lang="en-US" sz="2100" kern="1200" dirty="0"/>
            <a:t>			</a:t>
          </a:r>
          <a:r>
            <a:rPr lang="en-US" sz="2100" b="0" i="0" kern="1200" dirty="0"/>
            <a:t>Giving Back Magazine</a:t>
          </a:r>
          <a:r>
            <a:rPr lang="en-US" sz="2100" kern="1200" dirty="0"/>
            <a:t>		</a:t>
          </a:r>
        </a:p>
      </dsp:txBody>
      <dsp:txXfrm>
        <a:off x="0" y="631601"/>
        <a:ext cx="10580913" cy="631061"/>
      </dsp:txXfrm>
    </dsp:sp>
    <dsp:sp modelId="{C01CE676-F9B9-45EA-B962-5EE88BDF287A}">
      <dsp:nvSpPr>
        <dsp:cNvPr id="0" name=""/>
        <dsp:cNvSpPr/>
      </dsp:nvSpPr>
      <dsp:spPr>
        <a:xfrm>
          <a:off x="0" y="1262662"/>
          <a:ext cx="1058091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74282D-B36F-485C-B589-805D79539BE5}">
      <dsp:nvSpPr>
        <dsp:cNvPr id="0" name=""/>
        <dsp:cNvSpPr/>
      </dsp:nvSpPr>
      <dsp:spPr>
        <a:xfrm>
          <a:off x="0" y="1262662"/>
          <a:ext cx="10580913" cy="6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Ranch &amp; Coast Magazine</a:t>
          </a:r>
          <a:r>
            <a:rPr lang="en-US" sz="2100" kern="1200" dirty="0"/>
            <a:t>		Fox 5			</a:t>
          </a:r>
          <a:r>
            <a:rPr lang="en-US" sz="2100" b="0" i="0" kern="1200" dirty="0"/>
            <a:t>San Diego Business Journal </a:t>
          </a:r>
          <a:endParaRPr lang="en-US" sz="2100" kern="1200" dirty="0"/>
        </a:p>
      </dsp:txBody>
      <dsp:txXfrm>
        <a:off x="0" y="1262662"/>
        <a:ext cx="10580913" cy="631061"/>
      </dsp:txXfrm>
    </dsp:sp>
    <dsp:sp modelId="{6D09F4CB-D381-4F43-A7E3-55B237981739}">
      <dsp:nvSpPr>
        <dsp:cNvPr id="0" name=""/>
        <dsp:cNvSpPr/>
      </dsp:nvSpPr>
      <dsp:spPr>
        <a:xfrm>
          <a:off x="0" y="1893724"/>
          <a:ext cx="1058091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9E833-71AF-41A4-ACC3-D4BEB410C49D}">
      <dsp:nvSpPr>
        <dsp:cNvPr id="0" name=""/>
        <dsp:cNvSpPr/>
      </dsp:nvSpPr>
      <dsp:spPr>
        <a:xfrm>
          <a:off x="0" y="1893724"/>
          <a:ext cx="10580913" cy="6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Voice of San Diego 		KOCT TV 		San Diego Union Tribune </a:t>
          </a:r>
          <a:endParaRPr lang="en-US" sz="2100" kern="1200"/>
        </a:p>
      </dsp:txBody>
      <dsp:txXfrm>
        <a:off x="0" y="1893724"/>
        <a:ext cx="10580913" cy="631061"/>
      </dsp:txXfrm>
    </dsp:sp>
    <dsp:sp modelId="{7E10C88F-1EFD-446D-8F39-23A31CE999CF}">
      <dsp:nvSpPr>
        <dsp:cNvPr id="0" name=""/>
        <dsp:cNvSpPr/>
      </dsp:nvSpPr>
      <dsp:spPr>
        <a:xfrm>
          <a:off x="0" y="2524786"/>
          <a:ext cx="1058091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E34742-7451-46AA-AF42-D4039EB9AD68}">
      <dsp:nvSpPr>
        <dsp:cNvPr id="0" name=""/>
        <dsp:cNvSpPr/>
      </dsp:nvSpPr>
      <dsp:spPr>
        <a:xfrm>
          <a:off x="0" y="2524786"/>
          <a:ext cx="10580913" cy="6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a:t>Times of San Diego		NBC			There San Diego</a:t>
          </a:r>
          <a:endParaRPr lang="en-US" sz="2100" kern="1200"/>
        </a:p>
      </dsp:txBody>
      <dsp:txXfrm>
        <a:off x="0" y="2524786"/>
        <a:ext cx="10580913" cy="631061"/>
      </dsp:txXfrm>
    </dsp:sp>
    <dsp:sp modelId="{E52DD7AB-EBB2-41B8-9040-4D17E2066008}">
      <dsp:nvSpPr>
        <dsp:cNvPr id="0" name=""/>
        <dsp:cNvSpPr/>
      </dsp:nvSpPr>
      <dsp:spPr>
        <a:xfrm>
          <a:off x="0" y="3155848"/>
          <a:ext cx="1058091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97D979-A509-48BC-9EE5-0F2993D20F1E}">
      <dsp:nvSpPr>
        <dsp:cNvPr id="0" name=""/>
        <dsp:cNvSpPr/>
      </dsp:nvSpPr>
      <dsp:spPr>
        <a:xfrm>
          <a:off x="0" y="3155848"/>
          <a:ext cx="10580913" cy="6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Coast News			Alpine Sun		 Rancho Santa Fe Review 	</a:t>
          </a:r>
        </a:p>
      </dsp:txBody>
      <dsp:txXfrm>
        <a:off x="0" y="3155848"/>
        <a:ext cx="10580913" cy="631061"/>
      </dsp:txXfrm>
    </dsp:sp>
    <dsp:sp modelId="{A2685356-24BE-48B4-8E0B-88A9B0D2C742}">
      <dsp:nvSpPr>
        <dsp:cNvPr id="0" name=""/>
        <dsp:cNvSpPr/>
      </dsp:nvSpPr>
      <dsp:spPr>
        <a:xfrm>
          <a:off x="0" y="3786909"/>
          <a:ext cx="1058091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E9F0B-C942-4982-BE4E-48EC2241E184}">
      <dsp:nvSpPr>
        <dsp:cNvPr id="0" name=""/>
        <dsp:cNvSpPr/>
      </dsp:nvSpPr>
      <dsp:spPr>
        <a:xfrm>
          <a:off x="0" y="3786909"/>
          <a:ext cx="10580913" cy="6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Star News			Clear Channel Billboard		</a:t>
          </a:r>
          <a:r>
            <a:rPr lang="en-US" sz="2100" kern="1200"/>
            <a:t>			</a:t>
          </a:r>
          <a:endParaRPr lang="en-US" sz="2100" kern="1200" dirty="0"/>
        </a:p>
      </dsp:txBody>
      <dsp:txXfrm>
        <a:off x="0" y="3786909"/>
        <a:ext cx="10580913" cy="6310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AA0AA-8513-40C4-A661-DBC7C79FBAE4}">
      <dsp:nvSpPr>
        <dsp:cNvPr id="0" name=""/>
        <dsp:cNvSpPr/>
      </dsp:nvSpPr>
      <dsp:spPr>
        <a:xfrm>
          <a:off x="1325" y="0"/>
          <a:ext cx="4478432" cy="5924930"/>
        </a:xfrm>
        <a:prstGeom prst="homePlate">
          <a:avLst>
            <a:gd name="adj" fmla="val 25000"/>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3256" tIns="81280" rIns="1133026" bIns="81280" numCol="1" spcCol="1270" anchor="ctr" anchorCtr="0">
          <a:noAutofit/>
        </a:bodyPr>
        <a:lstStyle/>
        <a:p>
          <a:pPr marL="0" lvl="0" indent="0" algn="ctr" defTabSz="1422400">
            <a:lnSpc>
              <a:spcPct val="90000"/>
            </a:lnSpc>
            <a:spcBef>
              <a:spcPct val="0"/>
            </a:spcBef>
            <a:spcAft>
              <a:spcPct val="35000"/>
            </a:spcAft>
            <a:buNone/>
            <a:defRPr b="1"/>
          </a:pPr>
          <a:r>
            <a:rPr lang="en-US" sz="3200" kern="1200" dirty="0"/>
            <a:t>Program Cost:  $585,766 </a:t>
          </a:r>
        </a:p>
      </dsp:txBody>
      <dsp:txXfrm>
        <a:off x="1325" y="0"/>
        <a:ext cx="3918628" cy="5924930"/>
      </dsp:txXfrm>
    </dsp:sp>
    <dsp:sp modelId="{170F8C39-EA2B-4D89-AF60-63BEC43AE3FD}">
      <dsp:nvSpPr>
        <dsp:cNvPr id="0" name=""/>
        <dsp:cNvSpPr/>
      </dsp:nvSpPr>
      <dsp:spPr>
        <a:xfrm>
          <a:off x="2873894" y="0"/>
          <a:ext cx="8029318" cy="5924930"/>
        </a:xfrm>
        <a:prstGeom prst="chevron">
          <a:avLst>
            <a:gd name="adj" fmla="val 25000"/>
          </a:avLst>
        </a:prstGeom>
        <a:gradFill rotWithShape="0">
          <a:gsLst>
            <a:gs pos="0">
              <a:schemeClr val="accent2">
                <a:hueOff val="-2767946"/>
                <a:satOff val="-1591"/>
                <a:lumOff val="4314"/>
                <a:alphaOff val="0"/>
                <a:tint val="65000"/>
                <a:shade val="92000"/>
                <a:satMod val="130000"/>
              </a:schemeClr>
            </a:gs>
            <a:gs pos="45000">
              <a:schemeClr val="accent2">
                <a:hueOff val="-2767946"/>
                <a:satOff val="-1591"/>
                <a:lumOff val="4314"/>
                <a:alphaOff val="0"/>
                <a:tint val="60000"/>
                <a:shade val="99000"/>
                <a:satMod val="120000"/>
              </a:schemeClr>
            </a:gs>
            <a:gs pos="100000">
              <a:schemeClr val="accent2">
                <a:hueOff val="-2767946"/>
                <a:satOff val="-1591"/>
                <a:lumOff val="4314"/>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3256" tIns="27940" rIns="283256" bIns="27940" numCol="1" spcCol="1270" anchor="t" anchorCtr="0">
          <a:noAutofit/>
        </a:bodyPr>
        <a:lstStyle/>
        <a:p>
          <a:pPr marL="0" lvl="0" indent="0" algn="l" defTabSz="488950">
            <a:lnSpc>
              <a:spcPct val="90000"/>
            </a:lnSpc>
            <a:spcBef>
              <a:spcPct val="0"/>
            </a:spcBef>
            <a:spcAft>
              <a:spcPct val="35000"/>
            </a:spcAft>
            <a:buNone/>
            <a:defRPr b="1"/>
          </a:pPr>
          <a:endParaRPr lang="en-US" sz="1100" kern="1200" dirty="0"/>
        </a:p>
        <a:p>
          <a:pPr marL="0" lvl="0" indent="0" algn="l" defTabSz="488950">
            <a:lnSpc>
              <a:spcPct val="90000"/>
            </a:lnSpc>
            <a:spcBef>
              <a:spcPct val="0"/>
            </a:spcBef>
            <a:spcAft>
              <a:spcPct val="35000"/>
            </a:spcAft>
            <a:buNone/>
            <a:defRPr b="1"/>
          </a:pPr>
          <a:endParaRPr lang="en-US" sz="1100" kern="1200" dirty="0"/>
        </a:p>
        <a:p>
          <a:pPr marL="0" lvl="0" indent="0" algn="l" defTabSz="488950">
            <a:lnSpc>
              <a:spcPct val="90000"/>
            </a:lnSpc>
            <a:spcBef>
              <a:spcPct val="0"/>
            </a:spcBef>
            <a:spcAft>
              <a:spcPct val="35000"/>
            </a:spcAft>
            <a:buNone/>
            <a:defRPr b="1"/>
          </a:pPr>
          <a:endParaRPr lang="en-US" sz="1100" kern="1200" dirty="0"/>
        </a:p>
        <a:p>
          <a:pPr marL="0" lvl="0" indent="0" algn="l" defTabSz="488950">
            <a:lnSpc>
              <a:spcPct val="90000"/>
            </a:lnSpc>
            <a:spcBef>
              <a:spcPct val="0"/>
            </a:spcBef>
            <a:spcAft>
              <a:spcPct val="35000"/>
            </a:spcAft>
            <a:buNone/>
            <a:defRPr b="1"/>
          </a:pPr>
          <a:endParaRPr lang="en-US" sz="1100" kern="1200" dirty="0"/>
        </a:p>
        <a:p>
          <a:pPr marL="285750" lvl="1" indent="-285750" algn="l" defTabSz="1244600">
            <a:lnSpc>
              <a:spcPct val="90000"/>
            </a:lnSpc>
            <a:spcBef>
              <a:spcPct val="0"/>
            </a:spcBef>
            <a:spcAft>
              <a:spcPct val="15000"/>
            </a:spcAft>
            <a:buChar char="•"/>
          </a:pPr>
          <a:r>
            <a:rPr lang="en-US" sz="2800" kern="1200"/>
            <a:t>Mightycause platform fees</a:t>
          </a:r>
          <a:endParaRPr lang="en-US" sz="2800" kern="1200" dirty="0"/>
        </a:p>
        <a:p>
          <a:pPr marL="285750" lvl="1" indent="-285750" algn="l" defTabSz="1244600">
            <a:lnSpc>
              <a:spcPct val="90000"/>
            </a:lnSpc>
            <a:spcBef>
              <a:spcPct val="0"/>
            </a:spcBef>
            <a:spcAft>
              <a:spcPct val="15000"/>
            </a:spcAft>
            <a:buChar char="•"/>
          </a:pPr>
          <a:r>
            <a:rPr lang="en-US" sz="2800" kern="1200"/>
            <a:t>Public relations</a:t>
          </a:r>
          <a:endParaRPr lang="en-US" sz="2800" kern="1200" dirty="0"/>
        </a:p>
        <a:p>
          <a:pPr marL="285750" lvl="1" indent="-285750" algn="l" defTabSz="1244600">
            <a:lnSpc>
              <a:spcPct val="90000"/>
            </a:lnSpc>
            <a:spcBef>
              <a:spcPct val="0"/>
            </a:spcBef>
            <a:spcAft>
              <a:spcPct val="15000"/>
            </a:spcAft>
            <a:buChar char="•"/>
          </a:pPr>
          <a:r>
            <a:rPr lang="en-US" sz="2800" kern="1200" dirty="0"/>
            <a:t>Advertising</a:t>
          </a:r>
        </a:p>
        <a:p>
          <a:pPr marL="285750" lvl="1" indent="-285750" algn="l" defTabSz="1244600">
            <a:lnSpc>
              <a:spcPct val="90000"/>
            </a:lnSpc>
            <a:spcBef>
              <a:spcPct val="0"/>
            </a:spcBef>
            <a:spcAft>
              <a:spcPct val="15000"/>
            </a:spcAft>
            <a:buChar char="•"/>
          </a:pPr>
          <a:r>
            <a:rPr lang="en-US" sz="2800" kern="1200"/>
            <a:t>Matched funds/prizes</a:t>
          </a:r>
          <a:endParaRPr lang="en-US" sz="2800" kern="1200" dirty="0"/>
        </a:p>
        <a:p>
          <a:pPr marL="285750" lvl="1" indent="-285750" algn="l" defTabSz="1244600">
            <a:lnSpc>
              <a:spcPct val="90000"/>
            </a:lnSpc>
            <a:spcBef>
              <a:spcPct val="0"/>
            </a:spcBef>
            <a:spcAft>
              <a:spcPct val="15000"/>
            </a:spcAft>
            <a:buChar char="•"/>
          </a:pPr>
          <a:r>
            <a:rPr lang="en-US" sz="2800" kern="1200"/>
            <a:t>Training programs</a:t>
          </a:r>
          <a:endParaRPr lang="en-US" sz="2800" kern="1200" dirty="0"/>
        </a:p>
        <a:p>
          <a:pPr marL="285750" lvl="1" indent="-285750" algn="l" defTabSz="1244600">
            <a:lnSpc>
              <a:spcPct val="90000"/>
            </a:lnSpc>
            <a:spcBef>
              <a:spcPct val="0"/>
            </a:spcBef>
            <a:spcAft>
              <a:spcPct val="15000"/>
            </a:spcAft>
            <a:buChar char="•"/>
          </a:pPr>
          <a:r>
            <a:rPr lang="en-US" sz="2800" kern="1200"/>
            <a:t>Social media</a:t>
          </a:r>
          <a:endParaRPr lang="en-US" sz="2800" kern="1200" dirty="0"/>
        </a:p>
        <a:p>
          <a:pPr marL="285750" lvl="1" indent="-285750" algn="l" defTabSz="1244600">
            <a:lnSpc>
              <a:spcPct val="90000"/>
            </a:lnSpc>
            <a:spcBef>
              <a:spcPct val="0"/>
            </a:spcBef>
            <a:spcAft>
              <a:spcPct val="15000"/>
            </a:spcAft>
            <a:buChar char="•"/>
          </a:pPr>
          <a:r>
            <a:rPr lang="en-US" sz="2800" kern="1200"/>
            <a:t>Podcast</a:t>
          </a:r>
          <a:endParaRPr lang="en-US" sz="2800" kern="1200" dirty="0"/>
        </a:p>
        <a:p>
          <a:pPr marL="285750" lvl="1" indent="-285750" algn="l" defTabSz="1244600">
            <a:lnSpc>
              <a:spcPct val="90000"/>
            </a:lnSpc>
            <a:spcBef>
              <a:spcPct val="0"/>
            </a:spcBef>
            <a:spcAft>
              <a:spcPct val="15000"/>
            </a:spcAft>
            <a:buChar char="•"/>
          </a:pPr>
          <a:r>
            <a:rPr lang="en-US" sz="2800" kern="1200" dirty="0"/>
            <a:t>Project management</a:t>
          </a:r>
        </a:p>
        <a:p>
          <a:pPr marL="285750" lvl="1" indent="-285750" algn="l" defTabSz="1244600">
            <a:lnSpc>
              <a:spcPct val="90000"/>
            </a:lnSpc>
            <a:spcBef>
              <a:spcPct val="0"/>
            </a:spcBef>
            <a:spcAft>
              <a:spcPct val="15000"/>
            </a:spcAft>
            <a:buChar char="•"/>
          </a:pPr>
          <a:r>
            <a:rPr lang="en-US" sz="2800" kern="1200" dirty="0"/>
            <a:t>Supplies</a:t>
          </a:r>
        </a:p>
        <a:p>
          <a:pPr marL="285750" lvl="1" indent="-285750" algn="l" defTabSz="1244600">
            <a:lnSpc>
              <a:spcPct val="90000"/>
            </a:lnSpc>
            <a:spcBef>
              <a:spcPct val="0"/>
            </a:spcBef>
            <a:spcAft>
              <a:spcPct val="15000"/>
            </a:spcAft>
            <a:buChar char="•"/>
          </a:pPr>
          <a:r>
            <a:rPr lang="en-US" sz="2800" kern="1200" dirty="0"/>
            <a:t>Printing</a:t>
          </a:r>
        </a:p>
      </dsp:txBody>
      <dsp:txXfrm>
        <a:off x="4355127" y="0"/>
        <a:ext cx="5066853" cy="59249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BC37B-E1F6-4CE1-B0EB-85DCEB690EA2}">
      <dsp:nvSpPr>
        <dsp:cNvPr id="0" name=""/>
        <dsp:cNvSpPr/>
      </dsp:nvSpPr>
      <dsp:spPr>
        <a:xfrm>
          <a:off x="1359535" y="2648"/>
          <a:ext cx="5438140" cy="76693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15" tIns="194801" rIns="105515" bIns="194801" numCol="1" spcCol="1270" anchor="ctr" anchorCtr="0">
          <a:noAutofit/>
        </a:bodyPr>
        <a:lstStyle/>
        <a:p>
          <a:pPr marL="0" lvl="0" indent="0" algn="l" defTabSz="889000">
            <a:lnSpc>
              <a:spcPct val="90000"/>
            </a:lnSpc>
            <a:spcBef>
              <a:spcPct val="0"/>
            </a:spcBef>
            <a:spcAft>
              <a:spcPct val="35000"/>
            </a:spcAft>
            <a:buNone/>
          </a:pPr>
          <a:r>
            <a:rPr lang="en-US" sz="2000" kern="1200"/>
            <a:t>Access training, mentoring, and online resources.</a:t>
          </a:r>
        </a:p>
      </dsp:txBody>
      <dsp:txXfrm>
        <a:off x="1359535" y="2648"/>
        <a:ext cx="5438140" cy="766931"/>
      </dsp:txXfrm>
    </dsp:sp>
    <dsp:sp modelId="{7CBBA1E3-C351-4100-A133-76EC67A1646F}">
      <dsp:nvSpPr>
        <dsp:cNvPr id="0" name=""/>
        <dsp:cNvSpPr/>
      </dsp:nvSpPr>
      <dsp:spPr>
        <a:xfrm>
          <a:off x="0" y="2648"/>
          <a:ext cx="1359535" cy="76693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42" tIns="75756" rIns="71942" bIns="75756" numCol="1" spcCol="1270" anchor="ctr" anchorCtr="0">
          <a:noAutofit/>
        </a:bodyPr>
        <a:lstStyle/>
        <a:p>
          <a:pPr marL="0" lvl="0" indent="0" algn="ctr" defTabSz="1111250">
            <a:lnSpc>
              <a:spcPct val="90000"/>
            </a:lnSpc>
            <a:spcBef>
              <a:spcPct val="0"/>
            </a:spcBef>
            <a:spcAft>
              <a:spcPct val="35000"/>
            </a:spcAft>
            <a:buNone/>
          </a:pPr>
          <a:r>
            <a:rPr lang="en-US" sz="2500" kern="1200"/>
            <a:t>Access</a:t>
          </a:r>
        </a:p>
      </dsp:txBody>
      <dsp:txXfrm>
        <a:off x="0" y="2648"/>
        <a:ext cx="1359535" cy="766931"/>
      </dsp:txXfrm>
    </dsp:sp>
    <dsp:sp modelId="{ABE4C149-F058-49EE-BF71-6499E0F9A0B0}">
      <dsp:nvSpPr>
        <dsp:cNvPr id="0" name=""/>
        <dsp:cNvSpPr/>
      </dsp:nvSpPr>
      <dsp:spPr>
        <a:xfrm>
          <a:off x="1359535" y="815595"/>
          <a:ext cx="5438140" cy="76693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15" tIns="194801" rIns="105515" bIns="194801" numCol="1" spcCol="1270" anchor="ctr" anchorCtr="0">
          <a:noAutofit/>
        </a:bodyPr>
        <a:lstStyle/>
        <a:p>
          <a:pPr marL="0" lvl="0" indent="0" algn="l" defTabSz="889000">
            <a:lnSpc>
              <a:spcPct val="90000"/>
            </a:lnSpc>
            <a:spcBef>
              <a:spcPct val="0"/>
            </a:spcBef>
            <a:spcAft>
              <a:spcPct val="35000"/>
            </a:spcAft>
            <a:buNone/>
          </a:pPr>
          <a:r>
            <a:rPr lang="en-US" sz="2000" kern="1200"/>
            <a:t>Raise awareness of your cause.</a:t>
          </a:r>
        </a:p>
      </dsp:txBody>
      <dsp:txXfrm>
        <a:off x="1359535" y="815595"/>
        <a:ext cx="5438140" cy="766931"/>
      </dsp:txXfrm>
    </dsp:sp>
    <dsp:sp modelId="{A2D0FE08-7C41-4138-AB1D-7FC4BBCE7903}">
      <dsp:nvSpPr>
        <dsp:cNvPr id="0" name=""/>
        <dsp:cNvSpPr/>
      </dsp:nvSpPr>
      <dsp:spPr>
        <a:xfrm>
          <a:off x="0" y="815595"/>
          <a:ext cx="1359535" cy="76693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42" tIns="75756" rIns="71942" bIns="75756" numCol="1" spcCol="1270" anchor="ctr" anchorCtr="0">
          <a:noAutofit/>
        </a:bodyPr>
        <a:lstStyle/>
        <a:p>
          <a:pPr marL="0" lvl="0" indent="0" algn="ctr" defTabSz="1111250">
            <a:lnSpc>
              <a:spcPct val="90000"/>
            </a:lnSpc>
            <a:spcBef>
              <a:spcPct val="0"/>
            </a:spcBef>
            <a:spcAft>
              <a:spcPct val="35000"/>
            </a:spcAft>
            <a:buNone/>
          </a:pPr>
          <a:r>
            <a:rPr lang="en-US" sz="2500" kern="1200"/>
            <a:t>Raise</a:t>
          </a:r>
        </a:p>
      </dsp:txBody>
      <dsp:txXfrm>
        <a:off x="0" y="815595"/>
        <a:ext cx="1359535" cy="766931"/>
      </dsp:txXfrm>
    </dsp:sp>
    <dsp:sp modelId="{B5896264-4ACB-44B6-A7BE-3A994E675077}">
      <dsp:nvSpPr>
        <dsp:cNvPr id="0" name=""/>
        <dsp:cNvSpPr/>
      </dsp:nvSpPr>
      <dsp:spPr>
        <a:xfrm>
          <a:off x="1359535" y="1628542"/>
          <a:ext cx="5438140" cy="76693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15" tIns="194801" rIns="105515" bIns="194801" numCol="1" spcCol="1270" anchor="ctr" anchorCtr="0">
          <a:noAutofit/>
        </a:bodyPr>
        <a:lstStyle/>
        <a:p>
          <a:pPr marL="0" lvl="0" indent="0" algn="l" defTabSz="889000">
            <a:lnSpc>
              <a:spcPct val="90000"/>
            </a:lnSpc>
            <a:spcBef>
              <a:spcPct val="0"/>
            </a:spcBef>
            <a:spcAft>
              <a:spcPct val="35000"/>
            </a:spcAft>
            <a:buNone/>
          </a:pPr>
          <a:r>
            <a:rPr lang="en-US" sz="2000" kern="1200"/>
            <a:t>Gain exposure to new donors.</a:t>
          </a:r>
        </a:p>
      </dsp:txBody>
      <dsp:txXfrm>
        <a:off x="1359535" y="1628542"/>
        <a:ext cx="5438140" cy="766931"/>
      </dsp:txXfrm>
    </dsp:sp>
    <dsp:sp modelId="{0A87D3A1-EB4E-4495-9AAF-CD7E5D65DE25}">
      <dsp:nvSpPr>
        <dsp:cNvPr id="0" name=""/>
        <dsp:cNvSpPr/>
      </dsp:nvSpPr>
      <dsp:spPr>
        <a:xfrm>
          <a:off x="0" y="1628542"/>
          <a:ext cx="1359535" cy="76693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42" tIns="75756" rIns="71942" bIns="75756" numCol="1" spcCol="1270" anchor="ctr" anchorCtr="0">
          <a:noAutofit/>
        </a:bodyPr>
        <a:lstStyle/>
        <a:p>
          <a:pPr marL="0" lvl="0" indent="0" algn="ctr" defTabSz="1111250">
            <a:lnSpc>
              <a:spcPct val="90000"/>
            </a:lnSpc>
            <a:spcBef>
              <a:spcPct val="0"/>
            </a:spcBef>
            <a:spcAft>
              <a:spcPct val="35000"/>
            </a:spcAft>
            <a:buNone/>
          </a:pPr>
          <a:r>
            <a:rPr lang="en-US" sz="2500" kern="1200"/>
            <a:t>Gain</a:t>
          </a:r>
        </a:p>
      </dsp:txBody>
      <dsp:txXfrm>
        <a:off x="0" y="1628542"/>
        <a:ext cx="1359535" cy="766931"/>
      </dsp:txXfrm>
    </dsp:sp>
    <dsp:sp modelId="{06738361-614C-4C93-8313-8C10C432E1CB}">
      <dsp:nvSpPr>
        <dsp:cNvPr id="0" name=""/>
        <dsp:cNvSpPr/>
      </dsp:nvSpPr>
      <dsp:spPr>
        <a:xfrm>
          <a:off x="1359535" y="2441490"/>
          <a:ext cx="5438140" cy="76693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15" tIns="194801" rIns="105515" bIns="194801" numCol="1" spcCol="1270" anchor="ctr" anchorCtr="0">
          <a:noAutofit/>
        </a:bodyPr>
        <a:lstStyle/>
        <a:p>
          <a:pPr marL="0" lvl="0" indent="0" algn="l" defTabSz="889000">
            <a:lnSpc>
              <a:spcPct val="90000"/>
            </a:lnSpc>
            <a:spcBef>
              <a:spcPct val="0"/>
            </a:spcBef>
            <a:spcAft>
              <a:spcPct val="35000"/>
            </a:spcAft>
            <a:buNone/>
          </a:pPr>
          <a:r>
            <a:rPr lang="en-US" sz="2000" kern="1200"/>
            <a:t>Energize current supporters.</a:t>
          </a:r>
        </a:p>
      </dsp:txBody>
      <dsp:txXfrm>
        <a:off x="1359535" y="2441490"/>
        <a:ext cx="5438140" cy="766931"/>
      </dsp:txXfrm>
    </dsp:sp>
    <dsp:sp modelId="{0BF70E49-783A-432D-9BBE-9AD357EFAF43}">
      <dsp:nvSpPr>
        <dsp:cNvPr id="0" name=""/>
        <dsp:cNvSpPr/>
      </dsp:nvSpPr>
      <dsp:spPr>
        <a:xfrm>
          <a:off x="0" y="2441490"/>
          <a:ext cx="1359535" cy="76693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42" tIns="75756" rIns="71942" bIns="75756" numCol="1" spcCol="1270" anchor="ctr" anchorCtr="0">
          <a:noAutofit/>
        </a:bodyPr>
        <a:lstStyle/>
        <a:p>
          <a:pPr marL="0" lvl="0" indent="0" algn="ctr" defTabSz="1111250">
            <a:lnSpc>
              <a:spcPct val="90000"/>
            </a:lnSpc>
            <a:spcBef>
              <a:spcPct val="0"/>
            </a:spcBef>
            <a:spcAft>
              <a:spcPct val="35000"/>
            </a:spcAft>
            <a:buNone/>
          </a:pPr>
          <a:r>
            <a:rPr lang="en-US" sz="2500" kern="1200"/>
            <a:t>Energize</a:t>
          </a:r>
        </a:p>
      </dsp:txBody>
      <dsp:txXfrm>
        <a:off x="0" y="2441490"/>
        <a:ext cx="1359535" cy="766931"/>
      </dsp:txXfrm>
    </dsp:sp>
    <dsp:sp modelId="{A3BCB006-7686-4B06-B335-617D4C1CB04E}">
      <dsp:nvSpPr>
        <dsp:cNvPr id="0" name=""/>
        <dsp:cNvSpPr/>
      </dsp:nvSpPr>
      <dsp:spPr>
        <a:xfrm>
          <a:off x="1359535" y="3254437"/>
          <a:ext cx="5438140" cy="76693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15" tIns="194801" rIns="105515" bIns="194801" numCol="1" spcCol="1270" anchor="ctr" anchorCtr="0">
          <a:noAutofit/>
        </a:bodyPr>
        <a:lstStyle/>
        <a:p>
          <a:pPr marL="0" lvl="0" indent="0" algn="l" defTabSz="889000">
            <a:lnSpc>
              <a:spcPct val="90000"/>
            </a:lnSpc>
            <a:spcBef>
              <a:spcPct val="0"/>
            </a:spcBef>
            <a:spcAft>
              <a:spcPct val="35000"/>
            </a:spcAft>
            <a:buNone/>
          </a:pPr>
          <a:r>
            <a:rPr lang="en-US" sz="2000" kern="1200"/>
            <a:t>Explore partnerships with participating nonprofits.</a:t>
          </a:r>
        </a:p>
      </dsp:txBody>
      <dsp:txXfrm>
        <a:off x="1359535" y="3254437"/>
        <a:ext cx="5438140" cy="766931"/>
      </dsp:txXfrm>
    </dsp:sp>
    <dsp:sp modelId="{A94923CD-5B09-4F15-B59B-923D60398DD5}">
      <dsp:nvSpPr>
        <dsp:cNvPr id="0" name=""/>
        <dsp:cNvSpPr/>
      </dsp:nvSpPr>
      <dsp:spPr>
        <a:xfrm>
          <a:off x="0" y="3254437"/>
          <a:ext cx="1359535" cy="76693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42" tIns="75756" rIns="71942" bIns="75756" numCol="1" spcCol="1270" anchor="ctr" anchorCtr="0">
          <a:noAutofit/>
        </a:bodyPr>
        <a:lstStyle/>
        <a:p>
          <a:pPr marL="0" lvl="0" indent="0" algn="ctr" defTabSz="1111250">
            <a:lnSpc>
              <a:spcPct val="90000"/>
            </a:lnSpc>
            <a:spcBef>
              <a:spcPct val="0"/>
            </a:spcBef>
            <a:spcAft>
              <a:spcPct val="35000"/>
            </a:spcAft>
            <a:buNone/>
          </a:pPr>
          <a:r>
            <a:rPr lang="en-US" sz="2500" kern="1200"/>
            <a:t>Explore</a:t>
          </a:r>
        </a:p>
      </dsp:txBody>
      <dsp:txXfrm>
        <a:off x="0" y="3254437"/>
        <a:ext cx="1359535" cy="766931"/>
      </dsp:txXfrm>
    </dsp:sp>
    <dsp:sp modelId="{06202F9F-2989-465E-9F96-BEAF97DD9BE3}">
      <dsp:nvSpPr>
        <dsp:cNvPr id="0" name=""/>
        <dsp:cNvSpPr/>
      </dsp:nvSpPr>
      <dsp:spPr>
        <a:xfrm>
          <a:off x="1359535" y="4067384"/>
          <a:ext cx="5438140" cy="76693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15" tIns="194801" rIns="105515" bIns="194801" numCol="1" spcCol="1270" anchor="ctr" anchorCtr="0">
          <a:noAutofit/>
        </a:bodyPr>
        <a:lstStyle/>
        <a:p>
          <a:pPr marL="0" lvl="0" indent="0" algn="l" defTabSz="889000">
            <a:lnSpc>
              <a:spcPct val="90000"/>
            </a:lnSpc>
            <a:spcBef>
              <a:spcPct val="0"/>
            </a:spcBef>
            <a:spcAft>
              <a:spcPct val="35000"/>
            </a:spcAft>
            <a:buNone/>
          </a:pPr>
          <a:r>
            <a:rPr lang="en-US" sz="2000" kern="1200"/>
            <a:t>Achieve matching donations.</a:t>
          </a:r>
        </a:p>
      </dsp:txBody>
      <dsp:txXfrm>
        <a:off x="1359535" y="4067384"/>
        <a:ext cx="5438140" cy="766931"/>
      </dsp:txXfrm>
    </dsp:sp>
    <dsp:sp modelId="{6D2A57A9-9C1B-4608-9B3B-A3E30EC21064}">
      <dsp:nvSpPr>
        <dsp:cNvPr id="0" name=""/>
        <dsp:cNvSpPr/>
      </dsp:nvSpPr>
      <dsp:spPr>
        <a:xfrm>
          <a:off x="0" y="4067384"/>
          <a:ext cx="1359535" cy="76693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42" tIns="75756" rIns="71942" bIns="75756" numCol="1" spcCol="1270" anchor="ctr" anchorCtr="0">
          <a:noAutofit/>
        </a:bodyPr>
        <a:lstStyle/>
        <a:p>
          <a:pPr marL="0" lvl="0" indent="0" algn="ctr" defTabSz="1111250">
            <a:lnSpc>
              <a:spcPct val="90000"/>
            </a:lnSpc>
            <a:spcBef>
              <a:spcPct val="0"/>
            </a:spcBef>
            <a:spcAft>
              <a:spcPct val="35000"/>
            </a:spcAft>
            <a:buNone/>
          </a:pPr>
          <a:r>
            <a:rPr lang="en-US" sz="2500" kern="1200"/>
            <a:t>Achieve</a:t>
          </a:r>
        </a:p>
      </dsp:txBody>
      <dsp:txXfrm>
        <a:off x="0" y="4067384"/>
        <a:ext cx="1359535" cy="766931"/>
      </dsp:txXfrm>
    </dsp:sp>
    <dsp:sp modelId="{D6FF1B92-6F1C-4102-AEA3-DD8A4CC0E946}">
      <dsp:nvSpPr>
        <dsp:cNvPr id="0" name=""/>
        <dsp:cNvSpPr/>
      </dsp:nvSpPr>
      <dsp:spPr>
        <a:xfrm>
          <a:off x="1359535" y="4880332"/>
          <a:ext cx="5438140" cy="76693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15" tIns="194801" rIns="105515" bIns="194801" numCol="1" spcCol="1270" anchor="ctr" anchorCtr="0">
          <a:noAutofit/>
        </a:bodyPr>
        <a:lstStyle/>
        <a:p>
          <a:pPr marL="0" lvl="0" indent="0" algn="l" defTabSz="889000">
            <a:lnSpc>
              <a:spcPct val="90000"/>
            </a:lnSpc>
            <a:spcBef>
              <a:spcPct val="0"/>
            </a:spcBef>
            <a:spcAft>
              <a:spcPct val="35000"/>
            </a:spcAft>
            <a:buNone/>
          </a:pPr>
          <a:r>
            <a:rPr lang="en-US" sz="2000" kern="1200"/>
            <a:t>Access to Mighty Cause platform.</a:t>
          </a:r>
        </a:p>
      </dsp:txBody>
      <dsp:txXfrm>
        <a:off x="1359535" y="4880332"/>
        <a:ext cx="5438140" cy="766931"/>
      </dsp:txXfrm>
    </dsp:sp>
    <dsp:sp modelId="{BBCF029C-6704-4070-85F5-DF3407E2FC79}">
      <dsp:nvSpPr>
        <dsp:cNvPr id="0" name=""/>
        <dsp:cNvSpPr/>
      </dsp:nvSpPr>
      <dsp:spPr>
        <a:xfrm>
          <a:off x="0" y="4880332"/>
          <a:ext cx="1359535" cy="76693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942" tIns="75756" rIns="71942" bIns="75756" numCol="1" spcCol="1270" anchor="ctr" anchorCtr="0">
          <a:noAutofit/>
        </a:bodyPr>
        <a:lstStyle/>
        <a:p>
          <a:pPr marL="0" lvl="0" indent="0" algn="ctr" defTabSz="1111250">
            <a:lnSpc>
              <a:spcPct val="90000"/>
            </a:lnSpc>
            <a:spcBef>
              <a:spcPct val="0"/>
            </a:spcBef>
            <a:spcAft>
              <a:spcPct val="35000"/>
            </a:spcAft>
            <a:buNone/>
          </a:pPr>
          <a:r>
            <a:rPr lang="en-US" sz="2500" kern="1200"/>
            <a:t>Access</a:t>
          </a:r>
        </a:p>
      </dsp:txBody>
      <dsp:txXfrm>
        <a:off x="0" y="4880332"/>
        <a:ext cx="1359535" cy="7669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48620-7065-4653-AD04-1AC8F90B7E12}">
      <dsp:nvSpPr>
        <dsp:cNvPr id="0" name=""/>
        <dsp:cNvSpPr/>
      </dsp:nvSpPr>
      <dsp:spPr>
        <a:xfrm>
          <a:off x="0" y="3556"/>
          <a:ext cx="10544991" cy="5262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Applications are reviewed and approved by committee.  An eligible nonprofit must:</a:t>
          </a:r>
          <a:endParaRPr lang="en-US" sz="2400" kern="1200" dirty="0"/>
        </a:p>
      </dsp:txBody>
      <dsp:txXfrm>
        <a:off x="25688" y="29244"/>
        <a:ext cx="10493615" cy="474838"/>
      </dsp:txXfrm>
    </dsp:sp>
    <dsp:sp modelId="{8CD1FE7F-F475-4B38-B6EA-1BBDE5C6485C}">
      <dsp:nvSpPr>
        <dsp:cNvPr id="0" name=""/>
        <dsp:cNvSpPr/>
      </dsp:nvSpPr>
      <dsp:spPr>
        <a:xfrm>
          <a:off x="0" y="529770"/>
          <a:ext cx="10544991" cy="3927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803"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r>
            <a:rPr lang="en-US" sz="2400" b="0" i="0" kern="1200" dirty="0"/>
            <a:t>Be a 501(c)(3) public charity or have a 501(c)3 fiscal sponsor.</a:t>
          </a:r>
          <a:endParaRPr lang="en-US" sz="2400" kern="1200" dirty="0"/>
        </a:p>
        <a:p>
          <a:pPr marL="228600" lvl="1" indent="-228600" algn="l" defTabSz="1066800">
            <a:lnSpc>
              <a:spcPct val="90000"/>
            </a:lnSpc>
            <a:spcBef>
              <a:spcPct val="0"/>
            </a:spcBef>
            <a:spcAft>
              <a:spcPct val="20000"/>
            </a:spcAft>
            <a:buChar char="•"/>
          </a:pPr>
          <a:r>
            <a:rPr lang="en-US" sz="2400" kern="1200" dirty="0"/>
            <a:t>Demonstrate strong leadership and financial management.</a:t>
          </a:r>
        </a:p>
        <a:p>
          <a:pPr marL="228600" lvl="1" indent="-228600" algn="l" defTabSz="1066800">
            <a:lnSpc>
              <a:spcPct val="90000"/>
            </a:lnSpc>
            <a:spcBef>
              <a:spcPct val="0"/>
            </a:spcBef>
            <a:spcAft>
              <a:spcPct val="20000"/>
            </a:spcAft>
            <a:buChar char="•"/>
          </a:pPr>
          <a:r>
            <a:rPr lang="en-US" sz="2400" kern="1200" dirty="0"/>
            <a:t>Deliver quality services in response to clear need. </a:t>
          </a:r>
        </a:p>
        <a:p>
          <a:pPr marL="228600" lvl="1" indent="-228600" algn="l" defTabSz="1066800">
            <a:lnSpc>
              <a:spcPct val="90000"/>
            </a:lnSpc>
            <a:spcBef>
              <a:spcPct val="0"/>
            </a:spcBef>
            <a:spcAft>
              <a:spcPct val="20000"/>
            </a:spcAft>
            <a:buChar char="•"/>
          </a:pPr>
          <a:r>
            <a:rPr lang="en-US" sz="2400" b="0" i="0" kern="1200" dirty="0"/>
            <a:t>Funds raised serve San Diego County residents in the County. </a:t>
          </a:r>
          <a:endParaRPr lang="en-US" sz="2400" kern="1200" dirty="0"/>
        </a:p>
        <a:p>
          <a:pPr marL="228600" lvl="1" indent="-228600" algn="l" defTabSz="1066800">
            <a:lnSpc>
              <a:spcPct val="90000"/>
            </a:lnSpc>
            <a:spcBef>
              <a:spcPct val="0"/>
            </a:spcBef>
            <a:spcAft>
              <a:spcPct val="20000"/>
            </a:spcAft>
            <a:buChar char="•"/>
          </a:pPr>
          <a:r>
            <a:rPr lang="en-US" sz="2400" kern="1200" dirty="0"/>
            <a:t>Follow non-discrimination laws/practices. </a:t>
          </a:r>
        </a:p>
        <a:p>
          <a:pPr marL="228600" lvl="1" indent="-228600" algn="l" defTabSz="1066800">
            <a:lnSpc>
              <a:spcPct val="90000"/>
            </a:lnSpc>
            <a:spcBef>
              <a:spcPct val="0"/>
            </a:spcBef>
            <a:spcAft>
              <a:spcPct val="20000"/>
            </a:spcAft>
            <a:buChar char="•"/>
          </a:pPr>
          <a:r>
            <a:rPr lang="en-US" sz="2400" b="0" i="0" kern="1200" dirty="0"/>
            <a:t>Provide copy of 501(c)3 letter and/or financial document(s), if requested.</a:t>
          </a:r>
          <a:endParaRPr lang="en-US" sz="2400" kern="1200" dirty="0"/>
        </a:p>
        <a:p>
          <a:pPr marL="228600" lvl="1" indent="-228600" algn="l" defTabSz="1066800">
            <a:lnSpc>
              <a:spcPct val="90000"/>
            </a:lnSpc>
            <a:spcBef>
              <a:spcPct val="0"/>
            </a:spcBef>
            <a:spcAft>
              <a:spcPct val="20000"/>
            </a:spcAft>
            <a:buChar char="•"/>
          </a:pPr>
          <a:r>
            <a:rPr lang="en-US" sz="2400" kern="1200" dirty="0"/>
            <a:t>Contribute up to five hours to overall campaign efforts.</a:t>
          </a:r>
        </a:p>
        <a:p>
          <a:pPr marL="228600" lvl="1" indent="-228600" algn="l" defTabSz="1066800">
            <a:lnSpc>
              <a:spcPct val="90000"/>
            </a:lnSpc>
            <a:spcBef>
              <a:spcPct val="0"/>
            </a:spcBef>
            <a:spcAft>
              <a:spcPct val="20000"/>
            </a:spcAft>
            <a:buChar char="•"/>
          </a:pPr>
          <a:r>
            <a:rPr lang="en-US" sz="2400" kern="1200" dirty="0"/>
            <a:t>Spend time needed for a successful campaign, typically 1 – 3 hours/month.</a:t>
          </a:r>
        </a:p>
        <a:p>
          <a:pPr marL="228600" lvl="1" indent="-228600" algn="l" defTabSz="1066800">
            <a:lnSpc>
              <a:spcPct val="90000"/>
            </a:lnSpc>
            <a:spcBef>
              <a:spcPct val="0"/>
            </a:spcBef>
            <a:spcAft>
              <a:spcPct val="20000"/>
            </a:spcAft>
            <a:buChar char="•"/>
          </a:pPr>
          <a:r>
            <a:rPr lang="en-US" sz="2400" kern="1200" dirty="0"/>
            <a:t>Complete online profile page by July 15.</a:t>
          </a:r>
        </a:p>
      </dsp:txBody>
      <dsp:txXfrm>
        <a:off x="0" y="529770"/>
        <a:ext cx="10544991" cy="39276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72DB3-178C-43FB-8BEA-96F7E791E0E6}">
      <dsp:nvSpPr>
        <dsp:cNvPr id="0" name=""/>
        <dsp:cNvSpPr/>
      </dsp:nvSpPr>
      <dsp:spPr>
        <a:xfrm>
          <a:off x="409800" y="2384687"/>
          <a:ext cx="1953305" cy="49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 Feb.</a:t>
          </a:r>
        </a:p>
      </dsp:txBody>
      <dsp:txXfrm>
        <a:off x="409800" y="2384687"/>
        <a:ext cx="1953305" cy="494385"/>
      </dsp:txXfrm>
    </dsp:sp>
    <dsp:sp modelId="{7AAB5861-BF39-489A-85BD-B27A65E838F2}">
      <dsp:nvSpPr>
        <dsp:cNvPr id="0" name=""/>
        <dsp:cNvSpPr/>
      </dsp:nvSpPr>
      <dsp:spPr>
        <a:xfrm>
          <a:off x="0" y="2119679"/>
          <a:ext cx="11495314" cy="17663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E1E1FC-65C7-4FB0-AD43-EF923E44E2E8}">
      <dsp:nvSpPr>
        <dsp:cNvPr id="0" name=""/>
        <dsp:cNvSpPr/>
      </dsp:nvSpPr>
      <dsp:spPr>
        <a:xfrm>
          <a:off x="3956" y="353360"/>
          <a:ext cx="2764993" cy="105500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Early, discounted registration opens</a:t>
          </a:r>
        </a:p>
      </dsp:txBody>
      <dsp:txXfrm>
        <a:off x="3956" y="353360"/>
        <a:ext cx="2764993" cy="1055005"/>
      </dsp:txXfrm>
    </dsp:sp>
    <dsp:sp modelId="{57D16DFA-5968-4A37-8119-8FAC74E908B4}">
      <dsp:nvSpPr>
        <dsp:cNvPr id="0" name=""/>
        <dsp:cNvSpPr/>
      </dsp:nvSpPr>
      <dsp:spPr>
        <a:xfrm>
          <a:off x="1386453" y="1383022"/>
          <a:ext cx="0" cy="743766"/>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9F67819C-7C8D-4C47-AE2A-F36027BD3644}">
      <dsp:nvSpPr>
        <dsp:cNvPr id="0" name=""/>
        <dsp:cNvSpPr/>
      </dsp:nvSpPr>
      <dsp:spPr>
        <a:xfrm>
          <a:off x="1792297" y="1545599"/>
          <a:ext cx="1953305" cy="49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Mar. 31</a:t>
          </a:r>
        </a:p>
      </dsp:txBody>
      <dsp:txXfrm>
        <a:off x="1792297" y="1545599"/>
        <a:ext cx="1953305" cy="499007"/>
      </dsp:txXfrm>
    </dsp:sp>
    <dsp:sp modelId="{28B6D9D0-2159-46E0-8C97-9DDAF43BEC51}">
      <dsp:nvSpPr>
        <dsp:cNvPr id="0" name=""/>
        <dsp:cNvSpPr/>
      </dsp:nvSpPr>
      <dsp:spPr>
        <a:xfrm>
          <a:off x="1694632" y="3047038"/>
          <a:ext cx="2148635" cy="94329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Early registration closes</a:t>
          </a:r>
        </a:p>
      </dsp:txBody>
      <dsp:txXfrm>
        <a:off x="1694632" y="3047038"/>
        <a:ext cx="2148635" cy="943298"/>
      </dsp:txXfrm>
    </dsp:sp>
    <dsp:sp modelId="{B855F60F-96A7-4118-A27D-D9B6AE632BCB}">
      <dsp:nvSpPr>
        <dsp:cNvPr id="0" name=""/>
        <dsp:cNvSpPr/>
      </dsp:nvSpPr>
      <dsp:spPr>
        <a:xfrm>
          <a:off x="2768950" y="2296318"/>
          <a:ext cx="0" cy="75071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635EA698-7CEC-4853-9E31-8AAF421ED092}">
      <dsp:nvSpPr>
        <dsp:cNvPr id="0" name=""/>
        <dsp:cNvSpPr/>
      </dsp:nvSpPr>
      <dsp:spPr>
        <a:xfrm>
          <a:off x="1331253" y="2166732"/>
          <a:ext cx="110399" cy="109377"/>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C55B53D-66AD-4B45-8703-7B9C290E64AE}">
      <dsp:nvSpPr>
        <dsp:cNvPr id="0" name=""/>
        <dsp:cNvSpPr/>
      </dsp:nvSpPr>
      <dsp:spPr>
        <a:xfrm>
          <a:off x="2713750" y="2152799"/>
          <a:ext cx="110399" cy="1103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C58E0A82-CFC1-4CB8-B827-B1392F20559E}">
      <dsp:nvSpPr>
        <dsp:cNvPr id="0" name=""/>
        <dsp:cNvSpPr/>
      </dsp:nvSpPr>
      <dsp:spPr>
        <a:xfrm>
          <a:off x="3013113" y="2371390"/>
          <a:ext cx="1953305" cy="49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30 Apr.</a:t>
          </a:r>
        </a:p>
      </dsp:txBody>
      <dsp:txXfrm>
        <a:off x="3013113" y="2371390"/>
        <a:ext cx="1953305" cy="499007"/>
      </dsp:txXfrm>
    </dsp:sp>
    <dsp:sp modelId="{6106775F-02EC-4EB9-8808-350B55894ED7}">
      <dsp:nvSpPr>
        <dsp:cNvPr id="0" name=""/>
        <dsp:cNvSpPr/>
      </dsp:nvSpPr>
      <dsp:spPr>
        <a:xfrm>
          <a:off x="2915448" y="425660"/>
          <a:ext cx="2148635" cy="94329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Registration closes</a:t>
          </a:r>
        </a:p>
      </dsp:txBody>
      <dsp:txXfrm>
        <a:off x="2915448" y="425660"/>
        <a:ext cx="2148635" cy="943298"/>
      </dsp:txXfrm>
    </dsp:sp>
    <dsp:sp modelId="{3967E493-498F-4E60-B75F-9CBB7191A7B9}">
      <dsp:nvSpPr>
        <dsp:cNvPr id="0" name=""/>
        <dsp:cNvSpPr/>
      </dsp:nvSpPr>
      <dsp:spPr>
        <a:xfrm>
          <a:off x="3989766" y="1368959"/>
          <a:ext cx="0" cy="75071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26C40538-788F-4D36-B85B-E74469C6D5E7}">
      <dsp:nvSpPr>
        <dsp:cNvPr id="0" name=""/>
        <dsp:cNvSpPr/>
      </dsp:nvSpPr>
      <dsp:spPr>
        <a:xfrm>
          <a:off x="4233929" y="1545599"/>
          <a:ext cx="1953305" cy="49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30 Apr.</a:t>
          </a:r>
        </a:p>
      </dsp:txBody>
      <dsp:txXfrm>
        <a:off x="4233929" y="1545599"/>
        <a:ext cx="1953305" cy="499007"/>
      </dsp:txXfrm>
    </dsp:sp>
    <dsp:sp modelId="{0D0DE864-4539-4B46-831D-088C9A92F740}">
      <dsp:nvSpPr>
        <dsp:cNvPr id="0" name=""/>
        <dsp:cNvSpPr/>
      </dsp:nvSpPr>
      <dsp:spPr>
        <a:xfrm>
          <a:off x="4136264" y="3047038"/>
          <a:ext cx="2148635" cy="136895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Withdraw from campaign with full registration fee refund</a:t>
          </a:r>
        </a:p>
      </dsp:txBody>
      <dsp:txXfrm>
        <a:off x="4136264" y="3047038"/>
        <a:ext cx="2148635" cy="1368959"/>
      </dsp:txXfrm>
    </dsp:sp>
    <dsp:sp modelId="{39B9632F-143B-41C8-B9C9-C9ED67BDD7F4}">
      <dsp:nvSpPr>
        <dsp:cNvPr id="0" name=""/>
        <dsp:cNvSpPr/>
      </dsp:nvSpPr>
      <dsp:spPr>
        <a:xfrm>
          <a:off x="5210582" y="2296318"/>
          <a:ext cx="0" cy="75071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F0989F87-4871-49D1-9EAB-3A2352A3FA4E}">
      <dsp:nvSpPr>
        <dsp:cNvPr id="0" name=""/>
        <dsp:cNvSpPr/>
      </dsp:nvSpPr>
      <dsp:spPr>
        <a:xfrm>
          <a:off x="3934566" y="2152799"/>
          <a:ext cx="110399" cy="1103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C48B29C5-000B-4705-893D-3DE1D73A6D71}">
      <dsp:nvSpPr>
        <dsp:cNvPr id="0" name=""/>
        <dsp:cNvSpPr/>
      </dsp:nvSpPr>
      <dsp:spPr>
        <a:xfrm>
          <a:off x="5155382" y="2152799"/>
          <a:ext cx="110399" cy="1103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4F713783-25A4-449E-BC39-60BF6137642A}">
      <dsp:nvSpPr>
        <dsp:cNvPr id="0" name=""/>
        <dsp:cNvSpPr/>
      </dsp:nvSpPr>
      <dsp:spPr>
        <a:xfrm>
          <a:off x="5454745" y="2371390"/>
          <a:ext cx="1953305" cy="49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14 July</a:t>
          </a:r>
        </a:p>
      </dsp:txBody>
      <dsp:txXfrm>
        <a:off x="5454745" y="2371390"/>
        <a:ext cx="1953305" cy="499007"/>
      </dsp:txXfrm>
    </dsp:sp>
    <dsp:sp modelId="{C420E150-ACD3-4674-851E-0061A4ADEB2E}">
      <dsp:nvSpPr>
        <dsp:cNvPr id="0" name=""/>
        <dsp:cNvSpPr/>
      </dsp:nvSpPr>
      <dsp:spPr>
        <a:xfrm>
          <a:off x="5357079" y="425660"/>
          <a:ext cx="2148635" cy="94329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Withdraw with 50% fee refund</a:t>
          </a:r>
        </a:p>
      </dsp:txBody>
      <dsp:txXfrm>
        <a:off x="5357079" y="425660"/>
        <a:ext cx="2148635" cy="943298"/>
      </dsp:txXfrm>
    </dsp:sp>
    <dsp:sp modelId="{98B34FC7-2725-4EAF-A7A3-9FBC909D233A}">
      <dsp:nvSpPr>
        <dsp:cNvPr id="0" name=""/>
        <dsp:cNvSpPr/>
      </dsp:nvSpPr>
      <dsp:spPr>
        <a:xfrm>
          <a:off x="6431397" y="1368959"/>
          <a:ext cx="0" cy="75071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7E6C6FA4-E56C-44AC-905A-0A7B03AC8182}">
      <dsp:nvSpPr>
        <dsp:cNvPr id="0" name=""/>
        <dsp:cNvSpPr/>
      </dsp:nvSpPr>
      <dsp:spPr>
        <a:xfrm>
          <a:off x="6675561" y="1545599"/>
          <a:ext cx="1953305" cy="49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15 July</a:t>
          </a:r>
        </a:p>
      </dsp:txBody>
      <dsp:txXfrm>
        <a:off x="6675561" y="1545599"/>
        <a:ext cx="1953305" cy="499007"/>
      </dsp:txXfrm>
    </dsp:sp>
    <dsp:sp modelId="{6E5D0D6A-1785-4A27-8A73-847018D6C75D}">
      <dsp:nvSpPr>
        <dsp:cNvPr id="0" name=""/>
        <dsp:cNvSpPr/>
      </dsp:nvSpPr>
      <dsp:spPr>
        <a:xfrm>
          <a:off x="6577895" y="3047038"/>
          <a:ext cx="2148635" cy="123206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Deadline to complete online profile</a:t>
          </a:r>
        </a:p>
      </dsp:txBody>
      <dsp:txXfrm>
        <a:off x="6577895" y="3047038"/>
        <a:ext cx="2148635" cy="1232063"/>
      </dsp:txXfrm>
    </dsp:sp>
    <dsp:sp modelId="{9C64C8D7-C252-410B-9018-1F27387418BD}">
      <dsp:nvSpPr>
        <dsp:cNvPr id="0" name=""/>
        <dsp:cNvSpPr/>
      </dsp:nvSpPr>
      <dsp:spPr>
        <a:xfrm>
          <a:off x="7652213" y="2296318"/>
          <a:ext cx="0" cy="75071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045FEC4E-919A-4DDA-A0AA-319999510381}">
      <dsp:nvSpPr>
        <dsp:cNvPr id="0" name=""/>
        <dsp:cNvSpPr/>
      </dsp:nvSpPr>
      <dsp:spPr>
        <a:xfrm>
          <a:off x="6376197" y="2152799"/>
          <a:ext cx="110399" cy="1103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98665B27-8020-4467-BE63-8DE75559F4A0}">
      <dsp:nvSpPr>
        <dsp:cNvPr id="0" name=""/>
        <dsp:cNvSpPr/>
      </dsp:nvSpPr>
      <dsp:spPr>
        <a:xfrm>
          <a:off x="7597013" y="2152799"/>
          <a:ext cx="110399" cy="1103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5F3706C-2D90-41EE-AFE4-1D56F78F5261}">
      <dsp:nvSpPr>
        <dsp:cNvPr id="0" name=""/>
        <dsp:cNvSpPr/>
      </dsp:nvSpPr>
      <dsp:spPr>
        <a:xfrm>
          <a:off x="7896376" y="2371390"/>
          <a:ext cx="1953305" cy="49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17 Aug.</a:t>
          </a:r>
        </a:p>
      </dsp:txBody>
      <dsp:txXfrm>
        <a:off x="7896376" y="2371390"/>
        <a:ext cx="1953305" cy="499007"/>
      </dsp:txXfrm>
    </dsp:sp>
    <dsp:sp modelId="{FAF97724-125C-424E-9F2B-EE3C2F52B5BD}">
      <dsp:nvSpPr>
        <dsp:cNvPr id="0" name=""/>
        <dsp:cNvSpPr/>
      </dsp:nvSpPr>
      <dsp:spPr>
        <a:xfrm>
          <a:off x="7798711" y="425660"/>
          <a:ext cx="2148635" cy="94329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Early giving opens</a:t>
          </a:r>
        </a:p>
      </dsp:txBody>
      <dsp:txXfrm>
        <a:off x="7798711" y="425660"/>
        <a:ext cx="2148635" cy="943298"/>
      </dsp:txXfrm>
    </dsp:sp>
    <dsp:sp modelId="{010FE6C0-4416-4F32-9B0F-A531E2986204}">
      <dsp:nvSpPr>
        <dsp:cNvPr id="0" name=""/>
        <dsp:cNvSpPr/>
      </dsp:nvSpPr>
      <dsp:spPr>
        <a:xfrm>
          <a:off x="8873029" y="1368959"/>
          <a:ext cx="0" cy="75071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CAA29B79-8075-4DC7-9F06-7308B87CC9E8}">
      <dsp:nvSpPr>
        <dsp:cNvPr id="0" name=""/>
        <dsp:cNvSpPr/>
      </dsp:nvSpPr>
      <dsp:spPr>
        <a:xfrm>
          <a:off x="9205540" y="1545599"/>
          <a:ext cx="1953305" cy="49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7 and 8 Sep.</a:t>
          </a:r>
        </a:p>
      </dsp:txBody>
      <dsp:txXfrm>
        <a:off x="9205540" y="1545599"/>
        <a:ext cx="1953305" cy="499007"/>
      </dsp:txXfrm>
    </dsp:sp>
    <dsp:sp modelId="{3648BE9B-89EA-4A52-A87D-F3AD5A5CF475}">
      <dsp:nvSpPr>
        <dsp:cNvPr id="0" name=""/>
        <dsp:cNvSpPr/>
      </dsp:nvSpPr>
      <dsp:spPr>
        <a:xfrm>
          <a:off x="8873029" y="3047038"/>
          <a:ext cx="2618327" cy="94329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Day of Giving and Day </a:t>
          </a:r>
          <a:r>
            <a:rPr lang="en-US" sz="2000" kern="1200"/>
            <a:t>of Service!</a:t>
          </a:r>
          <a:endParaRPr lang="en-US" sz="2000" kern="1200" dirty="0"/>
        </a:p>
      </dsp:txBody>
      <dsp:txXfrm>
        <a:off x="8873029" y="3047038"/>
        <a:ext cx="2618327" cy="943298"/>
      </dsp:txXfrm>
    </dsp:sp>
    <dsp:sp modelId="{97E3BCC9-CDED-42A5-8F46-9050670E0CDB}">
      <dsp:nvSpPr>
        <dsp:cNvPr id="0" name=""/>
        <dsp:cNvSpPr/>
      </dsp:nvSpPr>
      <dsp:spPr>
        <a:xfrm>
          <a:off x="10182193" y="2296318"/>
          <a:ext cx="0" cy="75071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9EE08F26-66A6-412B-ADE2-7DC9C9133D3D}">
      <dsp:nvSpPr>
        <dsp:cNvPr id="0" name=""/>
        <dsp:cNvSpPr/>
      </dsp:nvSpPr>
      <dsp:spPr>
        <a:xfrm>
          <a:off x="8817829" y="2152799"/>
          <a:ext cx="110399" cy="1103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33AD896-9A4E-49C4-95BA-83E412B323DC}">
      <dsp:nvSpPr>
        <dsp:cNvPr id="0" name=""/>
        <dsp:cNvSpPr/>
      </dsp:nvSpPr>
      <dsp:spPr>
        <a:xfrm>
          <a:off x="10126993" y="2152799"/>
          <a:ext cx="110399" cy="110399"/>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51CCF-A6B2-4A4C-95FF-BD5809BF3134}" type="datetimeFigureOut">
              <a:rPr lang="en-US" smtClean="0"/>
              <a:t>3/28/2023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3BA53-2110-4B76-97A7-50F9A7D26F66}" type="slidenum">
              <a:rPr lang="en-US" smtClean="0"/>
              <a:t>‹#›</a:t>
            </a:fld>
            <a:endParaRPr lang="en-US" dirty="0"/>
          </a:p>
        </p:txBody>
      </p:sp>
    </p:spTree>
    <p:extLst>
      <p:ext uri="{BB962C8B-B14F-4D97-AF65-F5344CB8AC3E}">
        <p14:creationId xmlns:p14="http://schemas.microsoft.com/office/powerpoint/2010/main" val="11505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Sharyn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panose="020B0604020202020204" pitchFamily="34" charset="0"/>
              <a:buChar char="•"/>
            </a:pPr>
            <a:r>
              <a:rPr lang="en-US" dirty="0"/>
              <a:t>Welcome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Introductions of speakers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Agenda for presentation (overview)</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Questions in the chat (time for questions at the end, too)</a:t>
            </a:r>
          </a:p>
        </p:txBody>
      </p:sp>
      <p:sp>
        <p:nvSpPr>
          <p:cNvPr id="4" name="Slide Number Placeholder 3"/>
          <p:cNvSpPr>
            <a:spLocks noGrp="1"/>
          </p:cNvSpPr>
          <p:nvPr>
            <p:ph type="sldNum" sz="quarter" idx="5"/>
          </p:nvPr>
        </p:nvSpPr>
        <p:spPr/>
        <p:txBody>
          <a:bodyPr/>
          <a:lstStyle/>
          <a:p>
            <a:fld id="{F813BA53-2110-4B76-97A7-50F9A7D26F66}" type="slidenum">
              <a:rPr lang="en-US" smtClean="0"/>
              <a:t>1</a:t>
            </a:fld>
            <a:endParaRPr lang="en-US" dirty="0"/>
          </a:p>
        </p:txBody>
      </p:sp>
    </p:spTree>
    <p:extLst>
      <p:ext uri="{BB962C8B-B14F-4D97-AF65-F5344CB8AC3E}">
        <p14:creationId xmlns:p14="http://schemas.microsoft.com/office/powerpoint/2010/main" val="2322674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Veronica</a:t>
            </a:r>
          </a:p>
          <a:p>
            <a:endParaRPr lang="en-US" dirty="0"/>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Importance of social media throughout the SD Gives campaign.</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Participating nonprofits will be provided with a social media toolkit.</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Templates for social media (posts, banners, graphics, etc.).</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Social media posts sent to sponsors and supporters.</a:t>
            </a: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813BA53-2110-4B76-97A7-50F9A7D26F66}" type="slidenum">
              <a:rPr lang="en-US" smtClean="0"/>
              <a:t>10</a:t>
            </a:fld>
            <a:endParaRPr lang="en-US" dirty="0"/>
          </a:p>
        </p:txBody>
      </p:sp>
    </p:spTree>
    <p:extLst>
      <p:ext uri="{BB962C8B-B14F-4D97-AF65-F5344CB8AC3E}">
        <p14:creationId xmlns:p14="http://schemas.microsoft.com/office/powerpoint/2010/main" val="355608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Sharyn</a:t>
            </a:r>
          </a:p>
        </p:txBody>
      </p:sp>
      <p:sp>
        <p:nvSpPr>
          <p:cNvPr id="4" name="Slide Number Placeholder 3"/>
          <p:cNvSpPr>
            <a:spLocks noGrp="1"/>
          </p:cNvSpPr>
          <p:nvPr>
            <p:ph type="sldNum" sz="quarter" idx="5"/>
          </p:nvPr>
        </p:nvSpPr>
        <p:spPr/>
        <p:txBody>
          <a:bodyPr/>
          <a:lstStyle/>
          <a:p>
            <a:fld id="{F813BA53-2110-4B76-97A7-50F9A7D26F66}" type="slidenum">
              <a:rPr lang="en-US" smtClean="0"/>
              <a:t>11</a:t>
            </a:fld>
            <a:endParaRPr lang="en-US" dirty="0"/>
          </a:p>
        </p:txBody>
      </p:sp>
    </p:spTree>
    <p:extLst>
      <p:ext uri="{BB962C8B-B14F-4D97-AF65-F5344CB8AC3E}">
        <p14:creationId xmlns:p14="http://schemas.microsoft.com/office/powerpoint/2010/main" val="1275236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Hannah</a:t>
            </a:r>
          </a:p>
          <a:p>
            <a:endParaRPr lang="en-US" dirty="0"/>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Go through each point in the slide and elaborate where you see fit.</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personal experience with SD Gives through Helping Paws and Veteran Coalition.</a:t>
            </a:r>
          </a:p>
        </p:txBody>
      </p:sp>
      <p:sp>
        <p:nvSpPr>
          <p:cNvPr id="4" name="Slide Number Placeholder 3"/>
          <p:cNvSpPr>
            <a:spLocks noGrp="1"/>
          </p:cNvSpPr>
          <p:nvPr>
            <p:ph type="sldNum" sz="quarter" idx="5"/>
          </p:nvPr>
        </p:nvSpPr>
        <p:spPr/>
        <p:txBody>
          <a:bodyPr/>
          <a:lstStyle/>
          <a:p>
            <a:fld id="{F813BA53-2110-4B76-97A7-50F9A7D26F66}" type="slidenum">
              <a:rPr lang="en-US" smtClean="0"/>
              <a:t>12</a:t>
            </a:fld>
            <a:endParaRPr lang="en-US" dirty="0"/>
          </a:p>
        </p:txBody>
      </p:sp>
    </p:spTree>
    <p:extLst>
      <p:ext uri="{BB962C8B-B14F-4D97-AF65-F5344CB8AC3E}">
        <p14:creationId xmlns:p14="http://schemas.microsoft.com/office/powerpoint/2010/main" val="2520940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Mitch</a:t>
            </a:r>
          </a:p>
          <a:p>
            <a:endParaRPr lang="en-US" dirty="0"/>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Run through each of the bullet points.</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Contribute up to five hours to overall campaign efforts: spreading the word, mentoring, sponsorships, etc.</a:t>
            </a:r>
          </a:p>
        </p:txBody>
      </p:sp>
      <p:sp>
        <p:nvSpPr>
          <p:cNvPr id="4" name="Slide Number Placeholder 3"/>
          <p:cNvSpPr>
            <a:spLocks noGrp="1"/>
          </p:cNvSpPr>
          <p:nvPr>
            <p:ph type="sldNum" sz="quarter" idx="5"/>
          </p:nvPr>
        </p:nvSpPr>
        <p:spPr/>
        <p:txBody>
          <a:bodyPr/>
          <a:lstStyle/>
          <a:p>
            <a:fld id="{F813BA53-2110-4B76-97A7-50F9A7D26F66}" type="slidenum">
              <a:rPr lang="en-US" smtClean="0"/>
              <a:t>13</a:t>
            </a:fld>
            <a:endParaRPr lang="en-US" dirty="0"/>
          </a:p>
        </p:txBody>
      </p:sp>
    </p:spTree>
    <p:extLst>
      <p:ext uri="{BB962C8B-B14F-4D97-AF65-F5344CB8AC3E}">
        <p14:creationId xmlns:p14="http://schemas.microsoft.com/office/powerpoint/2010/main" val="277887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Mitch</a:t>
            </a:r>
          </a:p>
          <a:p>
            <a:endParaRPr lang="en-US" dirty="0"/>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Run through each of the bullet points.</a:t>
            </a:r>
          </a:p>
        </p:txBody>
      </p:sp>
      <p:sp>
        <p:nvSpPr>
          <p:cNvPr id="4" name="Slide Number Placeholder 3"/>
          <p:cNvSpPr>
            <a:spLocks noGrp="1"/>
          </p:cNvSpPr>
          <p:nvPr>
            <p:ph type="sldNum" sz="quarter" idx="5"/>
          </p:nvPr>
        </p:nvSpPr>
        <p:spPr/>
        <p:txBody>
          <a:bodyPr/>
          <a:lstStyle/>
          <a:p>
            <a:fld id="{F813BA53-2110-4B76-97A7-50F9A7D26F66}" type="slidenum">
              <a:rPr lang="en-US" smtClean="0"/>
              <a:t>14</a:t>
            </a:fld>
            <a:endParaRPr lang="en-US" dirty="0"/>
          </a:p>
        </p:txBody>
      </p:sp>
    </p:spTree>
    <p:extLst>
      <p:ext uri="{BB962C8B-B14F-4D97-AF65-F5344CB8AC3E}">
        <p14:creationId xmlns:p14="http://schemas.microsoft.com/office/powerpoint/2010/main" val="2762573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Mitch</a:t>
            </a:r>
          </a:p>
          <a:p>
            <a:endParaRPr lang="en-US" dirty="0"/>
          </a:p>
          <a:p>
            <a:pPr marL="171450" indent="-171450">
              <a:buFont typeface="Arial" panose="020B0604020202020204" pitchFamily="34" charset="0"/>
              <a:buChar char="•"/>
            </a:pPr>
            <a:r>
              <a:rPr lang="en-US" dirty="0"/>
              <a:t>Streamlined campaign timeline</a:t>
            </a:r>
          </a:p>
          <a:p>
            <a:endParaRPr lang="en-US" dirty="0"/>
          </a:p>
        </p:txBody>
      </p:sp>
      <p:sp>
        <p:nvSpPr>
          <p:cNvPr id="4" name="Slide Number Placeholder 3"/>
          <p:cNvSpPr>
            <a:spLocks noGrp="1"/>
          </p:cNvSpPr>
          <p:nvPr>
            <p:ph type="sldNum" sz="quarter" idx="5"/>
          </p:nvPr>
        </p:nvSpPr>
        <p:spPr/>
        <p:txBody>
          <a:bodyPr/>
          <a:lstStyle/>
          <a:p>
            <a:fld id="{F813BA53-2110-4B76-97A7-50F9A7D26F66}" type="slidenum">
              <a:rPr lang="en-US" smtClean="0"/>
              <a:t>15</a:t>
            </a:fld>
            <a:endParaRPr lang="en-US" dirty="0"/>
          </a:p>
        </p:txBody>
      </p:sp>
    </p:spTree>
    <p:extLst>
      <p:ext uri="{BB962C8B-B14F-4D97-AF65-F5344CB8AC3E}">
        <p14:creationId xmlns:p14="http://schemas.microsoft.com/office/powerpoint/2010/main" val="180193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Sharyn</a:t>
            </a:r>
          </a:p>
          <a:p>
            <a:endParaRPr lang="en-US" dirty="0"/>
          </a:p>
          <a:p>
            <a:endParaRPr lang="en-US" dirty="0"/>
          </a:p>
        </p:txBody>
      </p:sp>
      <p:sp>
        <p:nvSpPr>
          <p:cNvPr id="4" name="Slide Number Placeholder 3"/>
          <p:cNvSpPr>
            <a:spLocks noGrp="1"/>
          </p:cNvSpPr>
          <p:nvPr>
            <p:ph type="sldNum" sz="quarter" idx="5"/>
          </p:nvPr>
        </p:nvSpPr>
        <p:spPr/>
        <p:txBody>
          <a:bodyPr/>
          <a:lstStyle/>
          <a:p>
            <a:fld id="{F813BA53-2110-4B76-97A7-50F9A7D26F66}" type="slidenum">
              <a:rPr lang="en-US" smtClean="0"/>
              <a:t>2</a:t>
            </a:fld>
            <a:endParaRPr lang="en-US" dirty="0"/>
          </a:p>
        </p:txBody>
      </p:sp>
    </p:spTree>
    <p:extLst>
      <p:ext uri="{BB962C8B-B14F-4D97-AF65-F5344CB8AC3E}">
        <p14:creationId xmlns:p14="http://schemas.microsoft.com/office/powerpoint/2010/main" val="320228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Sharyn</a:t>
            </a:r>
          </a:p>
        </p:txBody>
      </p:sp>
      <p:sp>
        <p:nvSpPr>
          <p:cNvPr id="4" name="Slide Number Placeholder 3"/>
          <p:cNvSpPr>
            <a:spLocks noGrp="1"/>
          </p:cNvSpPr>
          <p:nvPr>
            <p:ph type="sldNum" sz="quarter" idx="5"/>
          </p:nvPr>
        </p:nvSpPr>
        <p:spPr/>
        <p:txBody>
          <a:bodyPr/>
          <a:lstStyle/>
          <a:p>
            <a:fld id="{F813BA53-2110-4B76-97A7-50F9A7D26F66}" type="slidenum">
              <a:rPr lang="en-US" smtClean="0"/>
              <a:t>3</a:t>
            </a:fld>
            <a:endParaRPr lang="en-US" dirty="0"/>
          </a:p>
        </p:txBody>
      </p:sp>
    </p:spTree>
    <p:extLst>
      <p:ext uri="{BB962C8B-B14F-4D97-AF65-F5344CB8AC3E}">
        <p14:creationId xmlns:p14="http://schemas.microsoft.com/office/powerpoint/2010/main" val="80235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Mitch</a:t>
            </a:r>
          </a:p>
          <a:p>
            <a:endParaRPr lang="en-US" dirty="0"/>
          </a:p>
          <a:p>
            <a:pPr marL="171450" indent="-171450">
              <a:buFont typeface="Arial" panose="020B0604020202020204" pitchFamily="34" charset="0"/>
              <a:buChar char="•"/>
            </a:pPr>
            <a:r>
              <a:rPr lang="en-US" dirty="0"/>
              <a:t>Start with San Diego Gives website overview (registration, SD Gives university, profile examples)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History</a:t>
            </a:r>
          </a:p>
        </p:txBody>
      </p:sp>
      <p:sp>
        <p:nvSpPr>
          <p:cNvPr id="4" name="Slide Number Placeholder 3"/>
          <p:cNvSpPr>
            <a:spLocks noGrp="1"/>
          </p:cNvSpPr>
          <p:nvPr>
            <p:ph type="sldNum" sz="quarter" idx="5"/>
          </p:nvPr>
        </p:nvSpPr>
        <p:spPr/>
        <p:txBody>
          <a:bodyPr/>
          <a:lstStyle/>
          <a:p>
            <a:fld id="{F813BA53-2110-4B76-97A7-50F9A7D26F66}" type="slidenum">
              <a:rPr lang="en-US" smtClean="0"/>
              <a:t>4</a:t>
            </a:fld>
            <a:endParaRPr lang="en-US" dirty="0"/>
          </a:p>
        </p:txBody>
      </p:sp>
    </p:spTree>
    <p:extLst>
      <p:ext uri="{BB962C8B-B14F-4D97-AF65-F5344CB8AC3E}">
        <p14:creationId xmlns:p14="http://schemas.microsoft.com/office/powerpoint/2010/main" val="4061164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Mitch</a:t>
            </a:r>
          </a:p>
          <a:p>
            <a:endParaRPr lang="en-US" dirty="0"/>
          </a:p>
          <a:p>
            <a:pPr marL="171450" indent="-171450">
              <a:buFont typeface="Arial" panose="020B0604020202020204" pitchFamily="34" charset="0"/>
              <a:buChar char="•"/>
            </a:pPr>
            <a:r>
              <a:rPr lang="en-US" dirty="0"/>
              <a:t>Goals of 2023 campaign</a:t>
            </a:r>
          </a:p>
          <a:p>
            <a:endParaRPr lang="en-US" dirty="0"/>
          </a:p>
          <a:p>
            <a:endParaRPr lang="en-US" dirty="0"/>
          </a:p>
        </p:txBody>
      </p:sp>
      <p:sp>
        <p:nvSpPr>
          <p:cNvPr id="4" name="Slide Number Placeholder 3"/>
          <p:cNvSpPr>
            <a:spLocks noGrp="1"/>
          </p:cNvSpPr>
          <p:nvPr>
            <p:ph type="sldNum" sz="quarter" idx="5"/>
          </p:nvPr>
        </p:nvSpPr>
        <p:spPr/>
        <p:txBody>
          <a:bodyPr/>
          <a:lstStyle/>
          <a:p>
            <a:fld id="{F813BA53-2110-4B76-97A7-50F9A7D26F66}" type="slidenum">
              <a:rPr lang="en-US" smtClean="0"/>
              <a:t>5</a:t>
            </a:fld>
            <a:endParaRPr lang="en-US" dirty="0"/>
          </a:p>
        </p:txBody>
      </p:sp>
    </p:spTree>
    <p:extLst>
      <p:ext uri="{BB962C8B-B14F-4D97-AF65-F5344CB8AC3E}">
        <p14:creationId xmlns:p14="http://schemas.microsoft.com/office/powerpoint/2010/main" val="1771367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Amelia</a:t>
            </a:r>
          </a:p>
        </p:txBody>
      </p:sp>
      <p:sp>
        <p:nvSpPr>
          <p:cNvPr id="4" name="Slide Number Placeholder 3"/>
          <p:cNvSpPr>
            <a:spLocks noGrp="1"/>
          </p:cNvSpPr>
          <p:nvPr>
            <p:ph type="sldNum" sz="quarter" idx="5"/>
          </p:nvPr>
        </p:nvSpPr>
        <p:spPr/>
        <p:txBody>
          <a:bodyPr/>
          <a:lstStyle/>
          <a:p>
            <a:fld id="{F813BA53-2110-4B76-97A7-50F9A7D26F66}" type="slidenum">
              <a:rPr lang="en-US" smtClean="0"/>
              <a:t>6</a:t>
            </a:fld>
            <a:endParaRPr lang="en-US" dirty="0"/>
          </a:p>
        </p:txBody>
      </p:sp>
    </p:spTree>
    <p:extLst>
      <p:ext uri="{BB962C8B-B14F-4D97-AF65-F5344CB8AC3E}">
        <p14:creationId xmlns:p14="http://schemas.microsoft.com/office/powerpoint/2010/main" val="2097173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Mitch</a:t>
            </a:r>
          </a:p>
          <a:p>
            <a:endParaRPr lang="en-US" dirty="0"/>
          </a:p>
          <a:p>
            <a:pPr marL="171450" indent="-171450">
              <a:buFont typeface="Arial" panose="020B0604020202020204" pitchFamily="34" charset="0"/>
              <a:buChar char="•"/>
            </a:pPr>
            <a:r>
              <a:rPr lang="en-US" dirty="0"/>
              <a:t>Blurb/overview about SD Gives – set up for success, capacity building, workshops from feedback received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Two slides (1</a:t>
            </a:r>
            <a:r>
              <a:rPr lang="en-US" baseline="30000" dirty="0"/>
              <a:t>st</a:t>
            </a:r>
            <a:r>
              <a:rPr lang="en-US" dirty="0"/>
              <a:t> more technical campaign support, 2</a:t>
            </a:r>
            <a:r>
              <a:rPr lang="en-US" baseline="30000" dirty="0"/>
              <a:t>nd</a:t>
            </a:r>
            <a:r>
              <a:rPr lang="en-US" dirty="0"/>
              <a:t> more personal and professional development)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Where it’s posted (SD Gives university link)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Office hours overview</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Mentoring for smaller organizations (included in registration form)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Relying on wisdom of the San Diego nonprofit community and supporters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CFRE</a:t>
            </a:r>
          </a:p>
        </p:txBody>
      </p:sp>
      <p:sp>
        <p:nvSpPr>
          <p:cNvPr id="4" name="Slide Number Placeholder 3"/>
          <p:cNvSpPr>
            <a:spLocks noGrp="1"/>
          </p:cNvSpPr>
          <p:nvPr>
            <p:ph type="sldNum" sz="quarter" idx="5"/>
          </p:nvPr>
        </p:nvSpPr>
        <p:spPr/>
        <p:txBody>
          <a:bodyPr/>
          <a:lstStyle/>
          <a:p>
            <a:fld id="{F813BA53-2110-4B76-97A7-50F9A7D26F66}" type="slidenum">
              <a:rPr lang="en-US" smtClean="0"/>
              <a:t>7</a:t>
            </a:fld>
            <a:endParaRPr lang="en-US" dirty="0"/>
          </a:p>
        </p:txBody>
      </p:sp>
    </p:spTree>
    <p:extLst>
      <p:ext uri="{BB962C8B-B14F-4D97-AF65-F5344CB8AC3E}">
        <p14:creationId xmlns:p14="http://schemas.microsoft.com/office/powerpoint/2010/main" val="2418449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Mitch</a:t>
            </a:r>
          </a:p>
          <a:p>
            <a:endParaRPr lang="en-US" dirty="0"/>
          </a:p>
          <a:p>
            <a:endParaRPr lang="en-US" dirty="0"/>
          </a:p>
        </p:txBody>
      </p:sp>
      <p:sp>
        <p:nvSpPr>
          <p:cNvPr id="4" name="Slide Number Placeholder 3"/>
          <p:cNvSpPr>
            <a:spLocks noGrp="1"/>
          </p:cNvSpPr>
          <p:nvPr>
            <p:ph type="sldNum" sz="quarter" idx="5"/>
          </p:nvPr>
        </p:nvSpPr>
        <p:spPr/>
        <p:txBody>
          <a:bodyPr/>
          <a:lstStyle/>
          <a:p>
            <a:fld id="{F813BA53-2110-4B76-97A7-50F9A7D26F66}" type="slidenum">
              <a:rPr lang="en-US" smtClean="0"/>
              <a:t>8</a:t>
            </a:fld>
            <a:endParaRPr lang="en-US" dirty="0"/>
          </a:p>
        </p:txBody>
      </p:sp>
    </p:spTree>
    <p:extLst>
      <p:ext uri="{BB962C8B-B14F-4D97-AF65-F5344CB8AC3E}">
        <p14:creationId xmlns:p14="http://schemas.microsoft.com/office/powerpoint/2010/main" val="349453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Veronica</a:t>
            </a:r>
          </a:p>
          <a:p>
            <a:endParaRPr lang="en-US" dirty="0"/>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Announce working second year with Bloom PR for a 2023 plan (adding social media to 2023 campaign).</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Through San Diego Gives University Bloom PR will host specific training sessions based off cause area (more targeted media outreach).</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Importance of awareness through earned and paid media.</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Companies listed on the slide are from 2022.</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Building on this success, finding additional media placements.</a:t>
            </a: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813BA53-2110-4B76-97A7-50F9A7D26F66}" type="slidenum">
              <a:rPr lang="en-US" smtClean="0"/>
              <a:t>9</a:t>
            </a:fld>
            <a:endParaRPr lang="en-US" dirty="0"/>
          </a:p>
        </p:txBody>
      </p:sp>
    </p:spTree>
    <p:extLst>
      <p:ext uri="{BB962C8B-B14F-4D97-AF65-F5344CB8AC3E}">
        <p14:creationId xmlns:p14="http://schemas.microsoft.com/office/powerpoint/2010/main" val="31210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072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695319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183989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45903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8773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12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851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3/28/2023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8770887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3/28/2023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69532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278504F-A551-4DE0-9316-4DCD1D8CC752}" type="datetimeFigureOut">
              <a:rPr lang="en-US" smtClean="0"/>
              <a:t>3/28/2023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8326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1BE4249-C0D0-4B06-8692-E8BB871AF643}" type="datetimeFigureOut">
              <a:rPr lang="en-US" smtClean="0"/>
              <a:t>3/28/2023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97798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5965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160EA64-D806-43AC-9DF2-F8C432F32B4C}" type="datetimeFigureOut">
              <a:rPr lang="en-US" smtClean="0"/>
              <a:t>3/28/2023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A7A6979-0714-4377-B894-6BE4C2D6E202}"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02230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4" name="Rectangle 1030">
            <a:extLst>
              <a:ext uri="{FF2B5EF4-FFF2-40B4-BE49-F238E27FC236}">
                <a16:creationId xmlns:a16="http://schemas.microsoft.com/office/drawing/2014/main" id="{4030725F-96B1-4047-B74B-7CC19DB1C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89754" y="639097"/>
            <a:ext cx="6253317" cy="3686015"/>
          </a:xfrm>
        </p:spPr>
        <p:txBody>
          <a:bodyPr>
            <a:normAutofit/>
          </a:bodyPr>
          <a:lstStyle/>
          <a:p>
            <a:br>
              <a:rPr lang="en-US" sz="5600" dirty="0"/>
            </a:br>
            <a:r>
              <a:rPr lang="en-US" sz="5600" b="1" dirty="0">
                <a:latin typeface="+mn-lt"/>
              </a:rPr>
              <a:t>Introduction</a:t>
            </a:r>
            <a:br>
              <a:rPr lang="en-US" sz="5600" dirty="0">
                <a:latin typeface="+mn-lt"/>
              </a:rPr>
            </a:br>
            <a:r>
              <a:rPr lang="en-US" sz="5600" dirty="0">
                <a:latin typeface="+mn-lt"/>
              </a:rPr>
              <a:t>Tuesday, March 28</a:t>
            </a:r>
            <a:br>
              <a:rPr lang="en-US" sz="5600" dirty="0"/>
            </a:br>
            <a:endParaRPr lang="en-US" sz="5600" dirty="0"/>
          </a:p>
        </p:txBody>
      </p:sp>
      <p:pic>
        <p:nvPicPr>
          <p:cNvPr id="1026" name="Picture 2" descr="San Diego Gives">
            <a:extLst>
              <a:ext uri="{FF2B5EF4-FFF2-40B4-BE49-F238E27FC236}">
                <a16:creationId xmlns:a16="http://schemas.microsoft.com/office/drawing/2014/main" id="{8852E58C-1339-3DB3-E31F-7FCD2674D30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2018810"/>
            <a:ext cx="4001315" cy="2290752"/>
          </a:xfrm>
          <a:prstGeom prst="rect">
            <a:avLst/>
          </a:prstGeom>
          <a:noFill/>
          <a:extLst>
            <a:ext uri="{909E8E84-426E-40DD-AFC4-6F175D3DCCD1}">
              <a14:hiddenFill xmlns:a14="http://schemas.microsoft.com/office/drawing/2010/main">
                <a:solidFill>
                  <a:srgbClr val="FFFFFF"/>
                </a:solidFill>
              </a14:hiddenFill>
            </a:ext>
          </a:extLst>
        </p:spPr>
      </p:pic>
      <p:cxnSp>
        <p:nvCxnSpPr>
          <p:cNvPr id="1036" name="Straight Connector 1032">
            <a:extLst>
              <a:ext uri="{FF2B5EF4-FFF2-40B4-BE49-F238E27FC236}">
                <a16:creationId xmlns:a16="http://schemas.microsoft.com/office/drawing/2014/main" id="{C14B5A7D-B352-42F9-83F6-4AF14C1BAE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38" name="Rectangle 1034">
            <a:extLst>
              <a:ext uri="{FF2B5EF4-FFF2-40B4-BE49-F238E27FC236}">
                <a16:creationId xmlns:a16="http://schemas.microsoft.com/office/drawing/2014/main" id="{D03ABE8C-6A7E-4C35-B74C-CE45DA0B5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9" name="Rectangle 1036">
            <a:extLst>
              <a:ext uri="{FF2B5EF4-FFF2-40B4-BE49-F238E27FC236}">
                <a16:creationId xmlns:a16="http://schemas.microsoft.com/office/drawing/2014/main" id="{431B6D19-39C5-45BF-8B25-29192C5D1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368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93625" y="2262640"/>
            <a:ext cx="5400276" cy="3059812"/>
          </a:xfrm>
          <a:prstGeom prst="rect">
            <a:avLst/>
          </a:prstGeom>
        </p:spPr>
        <p:txBody>
          <a:bodyPr vert="horz" wrap="square" lIns="0" tIns="12700" rIns="0" bIns="0" rtlCol="0">
            <a:spAutoFit/>
          </a:bodyPr>
          <a:lstStyle/>
          <a:p>
            <a:pPr>
              <a:lnSpc>
                <a:spcPct val="100000"/>
              </a:lnSpc>
              <a:spcBef>
                <a:spcPts val="5"/>
              </a:spcBef>
            </a:pPr>
            <a:r>
              <a:rPr lang="en-US" sz="2400" b="1" dirty="0">
                <a:uFill>
                  <a:solidFill>
                    <a:srgbClr val="000000"/>
                  </a:solidFill>
                </a:uFill>
                <a:latin typeface="Calibri"/>
                <a:cs typeface="Calibri"/>
              </a:rPr>
              <a:t>Social</a:t>
            </a:r>
            <a:r>
              <a:rPr lang="en-US" sz="2400" b="1" spc="-40" dirty="0">
                <a:uFill>
                  <a:solidFill>
                    <a:srgbClr val="000000"/>
                  </a:solidFill>
                </a:uFill>
                <a:latin typeface="Calibri"/>
                <a:cs typeface="Calibri"/>
              </a:rPr>
              <a:t> </a:t>
            </a:r>
            <a:r>
              <a:rPr lang="en-US" sz="2400" b="1" dirty="0">
                <a:uFill>
                  <a:solidFill>
                    <a:srgbClr val="000000"/>
                  </a:solidFill>
                </a:uFill>
                <a:latin typeface="Calibri"/>
                <a:cs typeface="Calibri"/>
              </a:rPr>
              <a:t>Media</a:t>
            </a:r>
            <a:r>
              <a:rPr lang="en-US" sz="2400" b="1" spc="-10" dirty="0">
                <a:uFill>
                  <a:solidFill>
                    <a:srgbClr val="000000"/>
                  </a:solidFill>
                </a:uFill>
                <a:latin typeface="Calibri"/>
                <a:cs typeface="Calibri"/>
              </a:rPr>
              <a:t> </a:t>
            </a:r>
            <a:r>
              <a:rPr lang="en-US" sz="2400" b="1" spc="-20" dirty="0">
                <a:uFill>
                  <a:solidFill>
                    <a:srgbClr val="000000"/>
                  </a:solidFill>
                </a:uFill>
                <a:latin typeface="Calibri"/>
                <a:cs typeface="Calibri"/>
              </a:rPr>
              <a:t>Tags</a:t>
            </a:r>
            <a:endParaRPr lang="en-US" sz="2400" dirty="0">
              <a:latin typeface="Calibri"/>
              <a:cs typeface="Calibri"/>
            </a:endParaRPr>
          </a:p>
          <a:p>
            <a:pPr>
              <a:lnSpc>
                <a:spcPct val="100000"/>
              </a:lnSpc>
              <a:spcBef>
                <a:spcPts val="610"/>
              </a:spcBef>
            </a:pPr>
            <a:r>
              <a:rPr lang="en-US" sz="2400" spc="-10" dirty="0">
                <a:latin typeface="Calibri"/>
                <a:cs typeface="Calibri"/>
              </a:rPr>
              <a:t>@SanDiegoGives</a:t>
            </a:r>
            <a:endParaRPr lang="en-US" sz="2400" dirty="0">
              <a:latin typeface="Calibri"/>
              <a:cs typeface="Calibri"/>
            </a:endParaRPr>
          </a:p>
          <a:p>
            <a:pPr>
              <a:lnSpc>
                <a:spcPct val="100000"/>
              </a:lnSpc>
              <a:spcBef>
                <a:spcPts val="625"/>
              </a:spcBef>
            </a:pPr>
            <a:r>
              <a:rPr lang="en-US" sz="2400" dirty="0">
                <a:latin typeface="Calibri"/>
                <a:cs typeface="Calibri"/>
              </a:rPr>
              <a:t>Facebook,</a:t>
            </a:r>
            <a:r>
              <a:rPr lang="en-US" sz="2400" spc="-50" dirty="0">
                <a:latin typeface="Calibri"/>
                <a:cs typeface="Calibri"/>
              </a:rPr>
              <a:t> </a:t>
            </a:r>
            <a:r>
              <a:rPr lang="en-US" sz="2400" dirty="0">
                <a:latin typeface="Calibri"/>
                <a:cs typeface="Calibri"/>
              </a:rPr>
              <a:t>Twitter,</a:t>
            </a:r>
            <a:r>
              <a:rPr lang="en-US" sz="2400" spc="-25" dirty="0">
                <a:latin typeface="Calibri"/>
                <a:cs typeface="Calibri"/>
              </a:rPr>
              <a:t> </a:t>
            </a:r>
            <a:r>
              <a:rPr lang="en-US" sz="2400" dirty="0">
                <a:latin typeface="Calibri"/>
                <a:cs typeface="Calibri"/>
              </a:rPr>
              <a:t>LinkedIn</a:t>
            </a:r>
            <a:r>
              <a:rPr lang="en-US" sz="2400" spc="-10" dirty="0">
                <a:latin typeface="Calibri"/>
                <a:cs typeface="Calibri"/>
              </a:rPr>
              <a:t> </a:t>
            </a:r>
            <a:r>
              <a:rPr lang="en-US" sz="2400" dirty="0">
                <a:latin typeface="Calibri"/>
                <a:cs typeface="Calibri"/>
              </a:rPr>
              <a:t>and</a:t>
            </a:r>
            <a:r>
              <a:rPr lang="en-US" sz="2400" spc="-15" dirty="0">
                <a:latin typeface="Calibri"/>
                <a:cs typeface="Calibri"/>
              </a:rPr>
              <a:t> </a:t>
            </a:r>
            <a:r>
              <a:rPr lang="en-US" sz="2400" spc="-10" dirty="0">
                <a:latin typeface="Calibri"/>
                <a:cs typeface="Calibri"/>
              </a:rPr>
              <a:t>Instagram</a:t>
            </a:r>
          </a:p>
          <a:p>
            <a:pPr>
              <a:lnSpc>
                <a:spcPct val="100000"/>
              </a:lnSpc>
              <a:spcBef>
                <a:spcPts val="625"/>
              </a:spcBef>
            </a:pPr>
            <a:endParaRPr lang="en-US" sz="2400" spc="-10" dirty="0">
              <a:latin typeface="Calibri"/>
              <a:cs typeface="Calibri"/>
            </a:endParaRPr>
          </a:p>
          <a:p>
            <a:pPr>
              <a:lnSpc>
                <a:spcPct val="100000"/>
              </a:lnSpc>
              <a:spcBef>
                <a:spcPts val="625"/>
              </a:spcBef>
            </a:pPr>
            <a:r>
              <a:rPr lang="en-US" sz="2400" b="1" spc="-10" dirty="0" err="1">
                <a:latin typeface="Calibri"/>
                <a:cs typeface="Calibri"/>
              </a:rPr>
              <a:t>Cloudcast</a:t>
            </a:r>
            <a:r>
              <a:rPr lang="en-US" sz="2400" b="1" spc="-10" dirty="0">
                <a:latin typeface="Calibri"/>
                <a:cs typeface="Calibri"/>
              </a:rPr>
              <a:t> Media Podcast</a:t>
            </a:r>
          </a:p>
          <a:p>
            <a:pPr>
              <a:lnSpc>
                <a:spcPct val="100000"/>
              </a:lnSpc>
              <a:spcBef>
                <a:spcPts val="625"/>
              </a:spcBef>
            </a:pPr>
            <a:r>
              <a:rPr lang="en-US" sz="2400" i="1" spc="-10" dirty="0">
                <a:latin typeface="Calibri"/>
                <a:cs typeface="Calibri"/>
              </a:rPr>
              <a:t>Live Local, Give Local</a:t>
            </a:r>
            <a:endParaRPr lang="en-US" sz="2400" spc="-10" dirty="0">
              <a:latin typeface="Calibri"/>
              <a:cs typeface="Calibri"/>
            </a:endParaRPr>
          </a:p>
          <a:p>
            <a:pPr>
              <a:lnSpc>
                <a:spcPct val="100000"/>
              </a:lnSpc>
              <a:spcBef>
                <a:spcPts val="625"/>
              </a:spcBef>
            </a:pPr>
            <a:r>
              <a:rPr lang="en-US" sz="2400" spc="-10" dirty="0">
                <a:latin typeface="Calibri"/>
                <a:cs typeface="Calibri"/>
              </a:rPr>
              <a:t>Weekly podcast episodes</a:t>
            </a:r>
            <a:endParaRPr lang="en-US" sz="2400" dirty="0">
              <a:latin typeface="Calibri"/>
              <a:cs typeface="Calibri"/>
            </a:endParaRPr>
          </a:p>
        </p:txBody>
      </p:sp>
      <p:pic>
        <p:nvPicPr>
          <p:cNvPr id="5" name="object 5"/>
          <p:cNvPicPr>
            <a:picLocks noChangeAspect="1"/>
          </p:cNvPicPr>
          <p:nvPr/>
        </p:nvPicPr>
        <p:blipFill>
          <a:blip r:embed="rId3" cstate="print"/>
          <a:stretch>
            <a:fillRect/>
          </a:stretch>
        </p:blipFill>
        <p:spPr>
          <a:xfrm>
            <a:off x="8276913" y="2262640"/>
            <a:ext cx="2681460" cy="3364120"/>
          </a:xfrm>
          <a:prstGeom prst="rect">
            <a:avLst/>
          </a:prstGeom>
        </p:spPr>
      </p:pic>
      <p:sp>
        <p:nvSpPr>
          <p:cNvPr id="8" name="object 2">
            <a:extLst>
              <a:ext uri="{FF2B5EF4-FFF2-40B4-BE49-F238E27FC236}">
                <a16:creationId xmlns:a16="http://schemas.microsoft.com/office/drawing/2014/main" id="{F5656D2A-C2E4-62E1-C535-2910662886F5}"/>
              </a:ext>
            </a:extLst>
          </p:cNvPr>
          <p:cNvSpPr txBox="1">
            <a:spLocks/>
          </p:cNvSpPr>
          <p:nvPr/>
        </p:nvSpPr>
        <p:spPr>
          <a:xfrm>
            <a:off x="1097280" y="704642"/>
            <a:ext cx="10058400" cy="1032718"/>
          </a:xfrm>
          <a:prstGeom prst="rect">
            <a:avLst/>
          </a:prstGeom>
        </p:spPr>
        <p:txBody>
          <a:bodyPr vert="horz" wrap="square" lIns="0" tIns="291210" rIns="0" bIns="0" rtlCol="0" anchor="b">
            <a:spAutoFit/>
          </a:bodyPr>
          <a:lstStyle>
            <a:lvl1pPr algn="l" defTabSz="914400" rtl="0" eaLnBrk="1" latinLnBrk="0" hangingPunct="1">
              <a:lnSpc>
                <a:spcPct val="85000"/>
              </a:lnSpc>
              <a:spcBef>
                <a:spcPct val="0"/>
              </a:spcBef>
              <a:buNone/>
              <a:defRPr sz="6000" b="0" i="0" kern="1200" spc="-50" baseline="0">
                <a:solidFill>
                  <a:schemeClr val="tx1"/>
                </a:solidFill>
                <a:latin typeface="Calibri"/>
                <a:ea typeface="+mj-ea"/>
                <a:cs typeface="Calibri"/>
              </a:defRPr>
            </a:lvl1pPr>
          </a:lstStyle>
          <a:p>
            <a:pPr marL="361315">
              <a:lnSpc>
                <a:spcPct val="100000"/>
              </a:lnSpc>
              <a:spcBef>
                <a:spcPts val="100"/>
              </a:spcBef>
            </a:pPr>
            <a:r>
              <a:rPr lang="en-US" sz="4800" b="1" spc="-10" dirty="0">
                <a:latin typeface="+mn-lt"/>
              </a:rPr>
              <a:t>Social Media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 name="Rectangle 43">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45">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5" name="Straight Connector 47">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0" name="Rectangle 49">
            <a:extLst>
              <a:ext uri="{FF2B5EF4-FFF2-40B4-BE49-F238E27FC236}">
                <a16:creationId xmlns:a16="http://schemas.microsoft.com/office/drawing/2014/main" id="{CAA95A4F-6851-483E-8C86-31AA85F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756A2-3B6F-5C21-43E0-44F7E52467E0}"/>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b="1">
                <a:solidFill>
                  <a:schemeClr val="tx1">
                    <a:lumMod val="85000"/>
                    <a:lumOff val="15000"/>
                  </a:schemeClr>
                </a:solidFill>
              </a:rPr>
              <a:t>Budget</a:t>
            </a:r>
          </a:p>
        </p:txBody>
      </p:sp>
      <p:cxnSp>
        <p:nvCxnSpPr>
          <p:cNvPr id="52" name="Straight Connector 51">
            <a:extLst>
              <a:ext uri="{FF2B5EF4-FFF2-40B4-BE49-F238E27FC236}">
                <a16:creationId xmlns:a16="http://schemas.microsoft.com/office/drawing/2014/main" id="{8E67B80F-DC96-4AB3-BCAC-07B698F6F6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D102C23A-5B68-4151-A35E-69055BD5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55">
            <a:extLst>
              <a:ext uri="{FF2B5EF4-FFF2-40B4-BE49-F238E27FC236}">
                <a16:creationId xmlns:a16="http://schemas.microsoft.com/office/drawing/2014/main" id="{F16C535E-8900-4C12-9B34-681C17AD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9" name="Content Placeholder 2">
            <a:extLst>
              <a:ext uri="{FF2B5EF4-FFF2-40B4-BE49-F238E27FC236}">
                <a16:creationId xmlns:a16="http://schemas.microsoft.com/office/drawing/2014/main" id="{FD1EE9F8-6C76-9074-4111-F825486831A2}"/>
              </a:ext>
            </a:extLst>
          </p:cNvPr>
          <p:cNvGraphicFramePr>
            <a:graphicFrameLocks noGrp="1"/>
          </p:cNvGraphicFramePr>
          <p:nvPr>
            <p:ph idx="1"/>
            <p:extLst>
              <p:ext uri="{D42A27DB-BD31-4B8C-83A1-F6EECF244321}">
                <p14:modId xmlns:p14="http://schemas.microsoft.com/office/powerpoint/2010/main" val="407570873"/>
              </p:ext>
            </p:extLst>
          </p:nvPr>
        </p:nvGraphicFramePr>
        <p:xfrm>
          <a:off x="1096962" y="342900"/>
          <a:ext cx="10904538" cy="5924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516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a:extLst>
              <a:ext uri="{FF2B5EF4-FFF2-40B4-BE49-F238E27FC236}">
                <a16:creationId xmlns:a16="http://schemas.microsoft.com/office/drawing/2014/main" id="{0E038D49-2C77-E114-DEA8-3A36123A7E25}"/>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b="1">
                <a:solidFill>
                  <a:srgbClr val="FFFFFF"/>
                </a:solidFill>
              </a:rPr>
              <a:t>Benefits of participating</a:t>
            </a:r>
          </a:p>
        </p:txBody>
      </p:sp>
      <p:sp>
        <p:nvSpPr>
          <p:cNvPr id="21" name="Rectangle 16">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2" name="object 3">
            <a:extLst>
              <a:ext uri="{FF2B5EF4-FFF2-40B4-BE49-F238E27FC236}">
                <a16:creationId xmlns:a16="http://schemas.microsoft.com/office/drawing/2014/main" id="{C81DE11E-5E6D-F6BC-74B1-CC53D92C0376}"/>
              </a:ext>
            </a:extLst>
          </p:cNvPr>
          <p:cNvGraphicFramePr/>
          <p:nvPr>
            <p:extLst>
              <p:ext uri="{D42A27DB-BD31-4B8C-83A1-F6EECF244321}">
                <p14:modId xmlns:p14="http://schemas.microsoft.com/office/powerpoint/2010/main" val="317781271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7280" y="704642"/>
            <a:ext cx="10058400" cy="1032718"/>
          </a:xfrm>
          <a:prstGeom prst="rect">
            <a:avLst/>
          </a:prstGeom>
        </p:spPr>
        <p:txBody>
          <a:bodyPr vert="horz" wrap="square" lIns="0" tIns="291210" rIns="0" bIns="0" rtlCol="0">
            <a:spAutoFit/>
          </a:bodyPr>
          <a:lstStyle/>
          <a:p>
            <a:pPr marL="361315">
              <a:lnSpc>
                <a:spcPct val="100000"/>
              </a:lnSpc>
              <a:spcBef>
                <a:spcPts val="100"/>
              </a:spcBef>
            </a:pPr>
            <a:r>
              <a:rPr lang="en-US" b="1" spc="-10">
                <a:latin typeface="+mn-lt"/>
              </a:rPr>
              <a:t>Eligibility</a:t>
            </a:r>
            <a:endParaRPr lang="en-US" b="1" spc="-10" dirty="0">
              <a:latin typeface="+mn-lt"/>
            </a:endParaRPr>
          </a:p>
        </p:txBody>
      </p:sp>
      <p:pic>
        <p:nvPicPr>
          <p:cNvPr id="6" name="Picture 2" descr="San Diego Gives">
            <a:extLst>
              <a:ext uri="{FF2B5EF4-FFF2-40B4-BE49-F238E27FC236}">
                <a16:creationId xmlns:a16="http://schemas.microsoft.com/office/drawing/2014/main" id="{4C16C39F-8B17-735E-C04D-7B93B984C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4047" y="61443"/>
            <a:ext cx="2931633" cy="16759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extBox 9">
            <a:extLst>
              <a:ext uri="{FF2B5EF4-FFF2-40B4-BE49-F238E27FC236}">
                <a16:creationId xmlns:a16="http://schemas.microsoft.com/office/drawing/2014/main" id="{48210A67-9A06-5684-A8FA-DBF575A4ED27}"/>
              </a:ext>
            </a:extLst>
          </p:cNvPr>
          <p:cNvGraphicFramePr/>
          <p:nvPr>
            <p:extLst>
              <p:ext uri="{D42A27DB-BD31-4B8C-83A1-F6EECF244321}">
                <p14:modId xmlns:p14="http://schemas.microsoft.com/office/powerpoint/2010/main" val="555131695"/>
              </p:ext>
            </p:extLst>
          </p:nvPr>
        </p:nvGraphicFramePr>
        <p:xfrm>
          <a:off x="1097280" y="1692427"/>
          <a:ext cx="10544991" cy="44609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917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7280" y="704642"/>
            <a:ext cx="10058400" cy="1032718"/>
          </a:xfrm>
          <a:prstGeom prst="rect">
            <a:avLst/>
          </a:prstGeom>
        </p:spPr>
        <p:txBody>
          <a:bodyPr vert="horz" wrap="square" lIns="0" tIns="291210" rIns="0" bIns="0" rtlCol="0">
            <a:spAutoFit/>
          </a:bodyPr>
          <a:lstStyle/>
          <a:p>
            <a:pPr marL="361315">
              <a:lnSpc>
                <a:spcPct val="100000"/>
              </a:lnSpc>
              <a:spcBef>
                <a:spcPts val="100"/>
              </a:spcBef>
            </a:pPr>
            <a:r>
              <a:rPr b="1" spc="-10" dirty="0">
                <a:latin typeface="+mn-lt"/>
              </a:rPr>
              <a:t>Registratio</a:t>
            </a:r>
            <a:r>
              <a:rPr lang="en-US" b="1" spc="-10" dirty="0">
                <a:latin typeface="+mn-lt"/>
              </a:rPr>
              <a:t>n</a:t>
            </a:r>
            <a:endParaRPr b="1" spc="-10" dirty="0">
              <a:latin typeface="+mn-lt"/>
            </a:endParaRPr>
          </a:p>
        </p:txBody>
      </p:sp>
      <p:pic>
        <p:nvPicPr>
          <p:cNvPr id="6" name="Picture 2" descr="San Diego Gives">
            <a:extLst>
              <a:ext uri="{FF2B5EF4-FFF2-40B4-BE49-F238E27FC236}">
                <a16:creationId xmlns:a16="http://schemas.microsoft.com/office/drawing/2014/main" id="{4C16C39F-8B17-735E-C04D-7B93B984C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4047" y="61443"/>
            <a:ext cx="2931633" cy="16759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CAAEB8B4-33B8-C3AD-A63D-4BE2964084C6}"/>
              </a:ext>
            </a:extLst>
          </p:cNvPr>
          <p:cNvGraphicFramePr>
            <a:graphicFrameLocks noGrp="1"/>
          </p:cNvGraphicFramePr>
          <p:nvPr>
            <p:extLst>
              <p:ext uri="{D42A27DB-BD31-4B8C-83A1-F6EECF244321}">
                <p14:modId xmlns:p14="http://schemas.microsoft.com/office/powerpoint/2010/main" val="1026525644"/>
              </p:ext>
            </p:extLst>
          </p:nvPr>
        </p:nvGraphicFramePr>
        <p:xfrm>
          <a:off x="1688374" y="2578969"/>
          <a:ext cx="7313070" cy="2194560"/>
        </p:xfrm>
        <a:graphic>
          <a:graphicData uri="http://schemas.openxmlformats.org/drawingml/2006/table">
            <a:tbl>
              <a:tblPr/>
              <a:tblGrid>
                <a:gridCol w="2715705">
                  <a:extLst>
                    <a:ext uri="{9D8B030D-6E8A-4147-A177-3AD203B41FA5}">
                      <a16:colId xmlns:a16="http://schemas.microsoft.com/office/drawing/2014/main" val="274828672"/>
                    </a:ext>
                  </a:extLst>
                </a:gridCol>
                <a:gridCol w="2306964">
                  <a:extLst>
                    <a:ext uri="{9D8B030D-6E8A-4147-A177-3AD203B41FA5}">
                      <a16:colId xmlns:a16="http://schemas.microsoft.com/office/drawing/2014/main" val="792735840"/>
                    </a:ext>
                  </a:extLst>
                </a:gridCol>
                <a:gridCol w="2290401">
                  <a:extLst>
                    <a:ext uri="{9D8B030D-6E8A-4147-A177-3AD203B41FA5}">
                      <a16:colId xmlns:a16="http://schemas.microsoft.com/office/drawing/2014/main" val="3276635860"/>
                    </a:ext>
                  </a:extLst>
                </a:gridCol>
              </a:tblGrid>
              <a:tr h="0">
                <a:tc>
                  <a:txBody>
                    <a:bodyPr/>
                    <a:lstStyle/>
                    <a:p>
                      <a:pPr algn="ctr"/>
                      <a:r>
                        <a:rPr lang="en-US" b="1" dirty="0">
                          <a:solidFill>
                            <a:schemeClr val="tx1"/>
                          </a:solidFill>
                          <a:effectLst/>
                        </a:rPr>
                        <a:t>Qualifications</a:t>
                      </a:r>
                      <a:endParaRPr lang="en-US" dirty="0">
                        <a:solidFill>
                          <a:schemeClr val="tx1"/>
                        </a:solidFill>
                        <a:effectLst/>
                      </a:endParaRPr>
                    </a:p>
                  </a:txBody>
                  <a:tcPr anchor="ctr">
                    <a:lnL w="38100" cap="flat" cmpd="sng" algn="ctr">
                      <a:solidFill>
                        <a:schemeClr val="tx1"/>
                      </a:solidFill>
                      <a:prstDash val="solid"/>
                      <a:round/>
                      <a:headEnd type="none" w="med" len="med"/>
                      <a:tailEnd type="none" w="med" len="med"/>
                    </a:lnL>
                    <a:lnR w="7620" cap="flat" cmpd="sng" algn="ctr">
                      <a:solidFill>
                        <a:srgbClr val="DDDDDD"/>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en-US" b="1" dirty="0">
                          <a:solidFill>
                            <a:schemeClr val="tx1"/>
                          </a:solidFill>
                          <a:effectLst/>
                        </a:rPr>
                        <a:t>Early Bird</a:t>
                      </a:r>
                      <a:endParaRPr lang="en-US" dirty="0">
                        <a:solidFill>
                          <a:schemeClr val="tx1"/>
                        </a:solidFill>
                        <a:effectLst/>
                      </a:endParaRP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en-US" b="1" dirty="0">
                          <a:solidFill>
                            <a:schemeClr val="tx1"/>
                          </a:solidFill>
                          <a:effectLst/>
                        </a:rPr>
                        <a:t>Regular Registration</a:t>
                      </a:r>
                      <a:endParaRPr lang="en-US" dirty="0">
                        <a:solidFill>
                          <a:schemeClr val="tx1"/>
                        </a:solidFill>
                        <a:effectLst/>
                      </a:endParaRPr>
                    </a:p>
                  </a:txBody>
                  <a:tcPr anchor="ctr">
                    <a:lnL w="7620" cap="flat" cmpd="sng" algn="ctr">
                      <a:solidFill>
                        <a:srgbClr val="DDDDDD"/>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5829067"/>
                  </a:ext>
                </a:extLst>
              </a:tr>
              <a:tr h="0">
                <a:tc>
                  <a:txBody>
                    <a:bodyPr/>
                    <a:lstStyle/>
                    <a:p>
                      <a:pPr algn="l"/>
                      <a:r>
                        <a:rPr lang="en-US" dirty="0">
                          <a:solidFill>
                            <a:schemeClr val="tx1"/>
                          </a:solidFill>
                          <a:effectLst/>
                        </a:rPr>
                        <a:t>Under 2 years of operating</a:t>
                      </a:r>
                    </a:p>
                  </a:txBody>
                  <a:tcPr anchor="ctr">
                    <a:lnL w="38100" cap="flat" cmpd="sng" algn="ctr">
                      <a:solidFill>
                        <a:schemeClr val="tx1"/>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en-US" dirty="0">
                          <a:solidFill>
                            <a:schemeClr val="tx1"/>
                          </a:solidFill>
                          <a:effectLst/>
                        </a:rPr>
                        <a:t>$25</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en-US" dirty="0">
                          <a:solidFill>
                            <a:schemeClr val="tx1"/>
                          </a:solidFill>
                          <a:effectLst/>
                        </a:rPr>
                        <a:t>$50</a:t>
                      </a:r>
                    </a:p>
                  </a:txBody>
                  <a:tcPr anchor="ctr">
                    <a:lnL w="7620" cap="flat" cmpd="sng" algn="ctr">
                      <a:solidFill>
                        <a:srgbClr val="DDDDDD"/>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02668614"/>
                  </a:ext>
                </a:extLst>
              </a:tr>
              <a:tr h="0">
                <a:tc>
                  <a:txBody>
                    <a:bodyPr/>
                    <a:lstStyle/>
                    <a:p>
                      <a:pPr algn="l"/>
                      <a:r>
                        <a:rPr lang="en-US" dirty="0">
                          <a:solidFill>
                            <a:schemeClr val="tx1"/>
                          </a:solidFill>
                          <a:effectLst/>
                        </a:rPr>
                        <a:t>Budget up to $1 million</a:t>
                      </a:r>
                    </a:p>
                  </a:txBody>
                  <a:tcPr anchor="ctr">
                    <a:lnL w="38100" cap="flat" cmpd="sng" algn="ctr">
                      <a:solidFill>
                        <a:schemeClr val="tx1"/>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en-US" dirty="0">
                          <a:solidFill>
                            <a:schemeClr val="tx1"/>
                          </a:solidFill>
                          <a:effectLst/>
                        </a:rPr>
                        <a:t>$50</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en-US" dirty="0">
                          <a:solidFill>
                            <a:schemeClr val="tx1"/>
                          </a:solidFill>
                          <a:effectLst/>
                        </a:rPr>
                        <a:t>$100</a:t>
                      </a:r>
                    </a:p>
                  </a:txBody>
                  <a:tcPr anchor="ctr">
                    <a:lnL w="7620" cap="flat" cmpd="sng" algn="ctr">
                      <a:solidFill>
                        <a:srgbClr val="DDDDDD"/>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02614040"/>
                  </a:ext>
                </a:extLst>
              </a:tr>
              <a:tr h="0">
                <a:tc>
                  <a:txBody>
                    <a:bodyPr/>
                    <a:lstStyle/>
                    <a:p>
                      <a:pPr algn="l"/>
                      <a:r>
                        <a:rPr lang="en-US" dirty="0">
                          <a:solidFill>
                            <a:schemeClr val="tx1"/>
                          </a:solidFill>
                          <a:effectLst/>
                        </a:rPr>
                        <a:t>Budget $1 - $4 million</a:t>
                      </a:r>
                    </a:p>
                  </a:txBody>
                  <a:tcPr anchor="ctr">
                    <a:lnL w="38100" cap="flat" cmpd="sng" algn="ctr">
                      <a:solidFill>
                        <a:schemeClr val="tx1"/>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en-US" dirty="0">
                          <a:solidFill>
                            <a:schemeClr val="tx1"/>
                          </a:solidFill>
                          <a:effectLst/>
                        </a:rPr>
                        <a:t>$100</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en-US" dirty="0">
                          <a:solidFill>
                            <a:schemeClr val="tx1"/>
                          </a:solidFill>
                          <a:effectLst/>
                        </a:rPr>
                        <a:t>$150</a:t>
                      </a:r>
                    </a:p>
                  </a:txBody>
                  <a:tcPr anchor="ctr">
                    <a:lnL w="7620" cap="flat" cmpd="sng" algn="ctr">
                      <a:solidFill>
                        <a:srgbClr val="DDDDDD"/>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42844229"/>
                  </a:ext>
                </a:extLst>
              </a:tr>
              <a:tr h="0">
                <a:tc>
                  <a:txBody>
                    <a:bodyPr/>
                    <a:lstStyle/>
                    <a:p>
                      <a:pPr algn="l"/>
                      <a:r>
                        <a:rPr lang="en-US" dirty="0">
                          <a:solidFill>
                            <a:schemeClr val="tx1"/>
                          </a:solidFill>
                          <a:effectLst/>
                        </a:rPr>
                        <a:t>Budget $4 - $15 million</a:t>
                      </a:r>
                    </a:p>
                  </a:txBody>
                  <a:tcPr anchor="ctr">
                    <a:lnL w="38100" cap="flat" cmpd="sng" algn="ctr">
                      <a:solidFill>
                        <a:schemeClr val="tx1"/>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en-US" dirty="0">
                          <a:solidFill>
                            <a:schemeClr val="tx1"/>
                          </a:solidFill>
                          <a:effectLst/>
                        </a:rPr>
                        <a:t>$125</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en-US" dirty="0">
                          <a:solidFill>
                            <a:schemeClr val="tx1"/>
                          </a:solidFill>
                          <a:effectLst/>
                        </a:rPr>
                        <a:t>$175</a:t>
                      </a:r>
                    </a:p>
                  </a:txBody>
                  <a:tcPr anchor="ctr">
                    <a:lnL w="7620" cap="flat" cmpd="sng" algn="ctr">
                      <a:solidFill>
                        <a:srgbClr val="DDDDDD"/>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3255489"/>
                  </a:ext>
                </a:extLst>
              </a:tr>
              <a:tr h="0">
                <a:tc>
                  <a:txBody>
                    <a:bodyPr/>
                    <a:lstStyle/>
                    <a:p>
                      <a:pPr algn="l"/>
                      <a:r>
                        <a:rPr lang="en-US" dirty="0">
                          <a:solidFill>
                            <a:schemeClr val="tx1"/>
                          </a:solidFill>
                          <a:effectLst/>
                        </a:rPr>
                        <a:t>Budget over $15 million</a:t>
                      </a:r>
                    </a:p>
                  </a:txBody>
                  <a:tcPr anchor="ctr">
                    <a:lnL w="38100" cap="flat" cmpd="sng" algn="ctr">
                      <a:solidFill>
                        <a:schemeClr val="tx1"/>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algn="ctr"/>
                      <a:r>
                        <a:rPr lang="en-US" dirty="0">
                          <a:solidFill>
                            <a:schemeClr val="tx1"/>
                          </a:solidFill>
                          <a:effectLst/>
                        </a:rPr>
                        <a:t>$150</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algn="ctr"/>
                      <a:r>
                        <a:rPr lang="en-US" dirty="0">
                          <a:solidFill>
                            <a:schemeClr val="tx1"/>
                          </a:solidFill>
                          <a:effectLst/>
                        </a:rPr>
                        <a:t>$200</a:t>
                      </a:r>
                    </a:p>
                  </a:txBody>
                  <a:tcPr anchor="ctr">
                    <a:lnL w="7620" cap="flat" cmpd="sng" algn="ctr">
                      <a:solidFill>
                        <a:srgbClr val="DDDDDD"/>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 cap="flat" cmpd="sng" algn="ctr">
                      <a:solidFill>
                        <a:srgbClr val="DDDDDD"/>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5976020"/>
                  </a:ext>
                </a:extLst>
              </a:tr>
            </a:tbl>
          </a:graphicData>
        </a:graphic>
      </p:graphicFrame>
      <p:sp>
        <p:nvSpPr>
          <p:cNvPr id="4" name="object 9">
            <a:extLst>
              <a:ext uri="{FF2B5EF4-FFF2-40B4-BE49-F238E27FC236}">
                <a16:creationId xmlns:a16="http://schemas.microsoft.com/office/drawing/2014/main" id="{2D0CFCDB-7B3D-8CE9-DC15-27C82403B894}"/>
              </a:ext>
            </a:extLst>
          </p:cNvPr>
          <p:cNvSpPr txBox="1"/>
          <p:nvPr/>
        </p:nvSpPr>
        <p:spPr>
          <a:xfrm>
            <a:off x="836023" y="2015295"/>
            <a:ext cx="10675619" cy="923330"/>
          </a:xfrm>
          <a:prstGeom prst="rect">
            <a:avLst/>
          </a:prstGeom>
        </p:spPr>
        <p:txBody>
          <a:bodyPr vert="horz" wrap="square" lIns="0" tIns="0" rIns="0" bIns="0" rtlCol="0">
            <a:spAutoFit/>
          </a:bodyPr>
          <a:lstStyle/>
          <a:p>
            <a:r>
              <a:rPr lang="en-US" sz="2400" b="1" spc="25" dirty="0">
                <a:cs typeface="Arial"/>
              </a:rPr>
              <a:t>Early registration: February 1-March 31			Regular registration: April 1-30</a:t>
            </a:r>
          </a:p>
          <a:p>
            <a:endParaRPr lang="en-US" b="1" spc="25" dirty="0">
              <a:cs typeface="Arial"/>
            </a:endParaRPr>
          </a:p>
          <a:p>
            <a:endParaRPr spc="25" dirty="0">
              <a:cs typeface="Arial"/>
            </a:endParaRPr>
          </a:p>
        </p:txBody>
      </p:sp>
      <p:sp>
        <p:nvSpPr>
          <p:cNvPr id="5" name="TextBox 4">
            <a:extLst>
              <a:ext uri="{FF2B5EF4-FFF2-40B4-BE49-F238E27FC236}">
                <a16:creationId xmlns:a16="http://schemas.microsoft.com/office/drawing/2014/main" id="{E6A069BF-022C-BC97-9B16-6CA01B96D55E}"/>
              </a:ext>
            </a:extLst>
          </p:cNvPr>
          <p:cNvSpPr txBox="1"/>
          <p:nvPr/>
        </p:nvSpPr>
        <p:spPr>
          <a:xfrm>
            <a:off x="836023" y="5019332"/>
            <a:ext cx="9842863" cy="1508105"/>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Fees help cover Mightycause platform and publicity fees.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Financial assistance available.</a:t>
            </a:r>
          </a:p>
          <a:p>
            <a:pPr marR="0" lvl="0" algn="l" defTabSz="4572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911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7280" y="704642"/>
            <a:ext cx="10058400" cy="1032718"/>
          </a:xfrm>
          <a:prstGeom prst="rect">
            <a:avLst/>
          </a:prstGeom>
        </p:spPr>
        <p:txBody>
          <a:bodyPr vert="horz" wrap="square" lIns="0" tIns="291210" rIns="0" bIns="0" rtlCol="0">
            <a:spAutoFit/>
          </a:bodyPr>
          <a:lstStyle/>
          <a:p>
            <a:pPr marL="361315">
              <a:lnSpc>
                <a:spcPct val="100000"/>
              </a:lnSpc>
              <a:spcBef>
                <a:spcPts val="100"/>
              </a:spcBef>
            </a:pPr>
            <a:r>
              <a:rPr lang="en-US" b="1" spc="-10">
                <a:latin typeface="+mn-lt"/>
              </a:rPr>
              <a:t>Project Timeline</a:t>
            </a:r>
            <a:endParaRPr lang="en-US" b="1" spc="-10" dirty="0">
              <a:latin typeface="+mn-lt"/>
            </a:endParaRPr>
          </a:p>
        </p:txBody>
      </p:sp>
      <p:pic>
        <p:nvPicPr>
          <p:cNvPr id="6" name="Picture 2" descr="San Diego Gives">
            <a:extLst>
              <a:ext uri="{FF2B5EF4-FFF2-40B4-BE49-F238E27FC236}">
                <a16:creationId xmlns:a16="http://schemas.microsoft.com/office/drawing/2014/main" id="{4C16C39F-8B17-735E-C04D-7B93B984C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4047" y="61443"/>
            <a:ext cx="2931633" cy="16759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extBox 9">
            <a:extLst>
              <a:ext uri="{FF2B5EF4-FFF2-40B4-BE49-F238E27FC236}">
                <a16:creationId xmlns:a16="http://schemas.microsoft.com/office/drawing/2014/main" id="{CE20CBC8-D049-7B6B-A3DA-0ABC41DA0829}"/>
              </a:ext>
            </a:extLst>
          </p:cNvPr>
          <p:cNvGraphicFramePr/>
          <p:nvPr>
            <p:extLst>
              <p:ext uri="{D42A27DB-BD31-4B8C-83A1-F6EECF244321}">
                <p14:modId xmlns:p14="http://schemas.microsoft.com/office/powerpoint/2010/main" val="342749231"/>
              </p:ext>
            </p:extLst>
          </p:nvPr>
        </p:nvGraphicFramePr>
        <p:xfrm>
          <a:off x="359229" y="1737360"/>
          <a:ext cx="11495314" cy="44159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a:extLst>
              <a:ext uri="{FF2B5EF4-FFF2-40B4-BE49-F238E27FC236}">
                <a16:creationId xmlns:a16="http://schemas.microsoft.com/office/drawing/2014/main" id="{93920722-0C5C-BECC-715B-6241A3FAC120}"/>
              </a:ext>
            </a:extLst>
          </p:cNvPr>
          <p:cNvSpPr/>
          <p:nvPr/>
        </p:nvSpPr>
        <p:spPr>
          <a:xfrm rot="10800000">
            <a:off x="11568765" y="3890159"/>
            <a:ext cx="110399" cy="110399"/>
          </a:xfrm>
          <a:prstGeom prst="ellipse">
            <a:avLst/>
          </a:prstGeom>
          <a:solidFill>
            <a:schemeClr val="lt1">
              <a:alpha val="90000"/>
              <a:hueOff val="0"/>
              <a:satOff val="0"/>
              <a:lumOff val="0"/>
              <a:alphaOff val="0"/>
            </a:scheme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 name="Straight Connector 3">
            <a:extLst>
              <a:ext uri="{FF2B5EF4-FFF2-40B4-BE49-F238E27FC236}">
                <a16:creationId xmlns:a16="http://schemas.microsoft.com/office/drawing/2014/main" id="{F476D19C-CE2F-6AF2-FA03-0AC99A7DA8C3}"/>
              </a:ext>
            </a:extLst>
          </p:cNvPr>
          <p:cNvSpPr/>
          <p:nvPr/>
        </p:nvSpPr>
        <p:spPr>
          <a:xfrm>
            <a:off x="16349553" y="5725318"/>
            <a:ext cx="0" cy="75071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p:spPr>
        <p:style>
          <a:lnRef idx="2">
            <a:scrgbClr r="0" g="0" b="0"/>
          </a:lnRef>
          <a:fillRef idx="1">
            <a:scrgbClr r="0" g="0" b="0"/>
          </a:fillRef>
          <a:effectRef idx="0">
            <a:scrgbClr r="0" g="0" b="0"/>
          </a:effectRef>
          <a:fontRef idx="minor">
            <a:schemeClr val="lt1"/>
          </a:fontRef>
        </p:style>
      </p:sp>
    </p:spTree>
    <p:extLst>
      <p:ext uri="{BB962C8B-B14F-4D97-AF65-F5344CB8AC3E}">
        <p14:creationId xmlns:p14="http://schemas.microsoft.com/office/powerpoint/2010/main" val="406072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FACD8C-2EE7-4596-BB73-FC26C91299E0}"/>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4800" b="1" dirty="0">
                <a:solidFill>
                  <a:schemeClr val="tx1"/>
                </a:solidFill>
                <a:latin typeface="+mn-lt"/>
              </a:rPr>
              <a:t>Questions</a:t>
            </a:r>
          </a:p>
        </p:txBody>
      </p:sp>
      <p:sp>
        <p:nvSpPr>
          <p:cNvPr id="5" name="Text Placeholder 4">
            <a:extLst>
              <a:ext uri="{FF2B5EF4-FFF2-40B4-BE49-F238E27FC236}">
                <a16:creationId xmlns:a16="http://schemas.microsoft.com/office/drawing/2014/main" id="{44D61B48-3F74-4856-BECE-FC39EB1705BD}"/>
              </a:ext>
            </a:extLst>
          </p:cNvPr>
          <p:cNvSpPr>
            <a:spLocks noGrp="1"/>
          </p:cNvSpPr>
          <p:nvPr>
            <p:ph type="body" idx="1"/>
          </p:nvPr>
        </p:nvSpPr>
        <p:spPr>
          <a:xfrm>
            <a:off x="6729999" y="4455621"/>
            <a:ext cx="4829101" cy="1238616"/>
          </a:xfrm>
        </p:spPr>
        <p:txBody>
          <a:bodyPr vert="horz" lIns="91440" tIns="45720" rIns="91440" bIns="45720" rtlCol="0">
            <a:normAutofit/>
          </a:bodyPr>
          <a:lstStyle/>
          <a:p>
            <a:endParaRPr lang="en-US" dirty="0">
              <a:solidFill>
                <a:schemeClr val="tx1">
                  <a:lumMod val="85000"/>
                  <a:lumOff val="15000"/>
                </a:schemeClr>
              </a:solidFill>
              <a:latin typeface="+mn-lt"/>
            </a:endParaRPr>
          </a:p>
        </p:txBody>
      </p:sp>
      <p:pic>
        <p:nvPicPr>
          <p:cNvPr id="22" name="Picture 21" descr="Yellow and blue symbols">
            <a:extLst>
              <a:ext uri="{FF2B5EF4-FFF2-40B4-BE49-F238E27FC236}">
                <a16:creationId xmlns:a16="http://schemas.microsoft.com/office/drawing/2014/main" id="{C976CD33-05BE-DE86-1833-311C67A3271F}"/>
              </a:ext>
            </a:extLst>
          </p:cNvPr>
          <p:cNvPicPr>
            <a:picLocks noChangeAspect="1"/>
          </p:cNvPicPr>
          <p:nvPr/>
        </p:nvPicPr>
        <p:blipFill rotWithShape="1">
          <a:blip r:embed="rId2"/>
          <a:srcRect l="13442" r="18558" b="1"/>
          <a:stretch/>
        </p:blipFill>
        <p:spPr>
          <a:xfrm>
            <a:off x="1" y="10"/>
            <a:ext cx="6096000" cy="6857990"/>
          </a:xfrm>
          <a:prstGeom prst="rect">
            <a:avLst/>
          </a:prstGeom>
        </p:spPr>
      </p:pic>
    </p:spTree>
    <p:extLst>
      <p:ext uri="{BB962C8B-B14F-4D97-AF65-F5344CB8AC3E}">
        <p14:creationId xmlns:p14="http://schemas.microsoft.com/office/powerpoint/2010/main" val="166024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olourful envelopes">
            <a:extLst>
              <a:ext uri="{FF2B5EF4-FFF2-40B4-BE49-F238E27FC236}">
                <a16:creationId xmlns:a16="http://schemas.microsoft.com/office/drawing/2014/main" id="{41248AF8-C23B-6509-2BCD-729D98CA8E4E}"/>
              </a:ext>
            </a:extLst>
          </p:cNvPr>
          <p:cNvPicPr>
            <a:picLocks noChangeAspect="1"/>
          </p:cNvPicPr>
          <p:nvPr/>
        </p:nvPicPr>
        <p:blipFill rotWithShape="1">
          <a:blip r:embed="rId2"/>
          <a:srcRect l="14762" r="13100" b="-2"/>
          <a:stretch/>
        </p:blipFill>
        <p:spPr>
          <a:xfrm>
            <a:off x="1219928" y="640081"/>
            <a:ext cx="3840347" cy="3553590"/>
          </a:xfrm>
          <a:prstGeom prst="rect">
            <a:avLst/>
          </a:prstGeom>
        </p:spPr>
      </p:pic>
      <p:sp>
        <p:nvSpPr>
          <p:cNvPr id="5" name="object 3">
            <a:extLst>
              <a:ext uri="{FF2B5EF4-FFF2-40B4-BE49-F238E27FC236}">
                <a16:creationId xmlns:a16="http://schemas.microsoft.com/office/drawing/2014/main" id="{D5591E1E-0A3F-91AC-FC47-5EFB9F61E530}"/>
              </a:ext>
            </a:extLst>
          </p:cNvPr>
          <p:cNvSpPr txBox="1"/>
          <p:nvPr/>
        </p:nvSpPr>
        <p:spPr>
          <a:xfrm>
            <a:off x="5467697" y="481499"/>
            <a:ext cx="7058025" cy="3767057"/>
          </a:xfrm>
          <a:prstGeom prst="rect">
            <a:avLst/>
          </a:prstGeom>
        </p:spPr>
        <p:txBody>
          <a:bodyPr vert="horz" wrap="square" lIns="0" tIns="12065" rIns="0" bIns="0" rtlCol="0">
            <a:spAutoFit/>
          </a:bodyPr>
          <a:lstStyle/>
          <a:p>
            <a:pPr algn="ctr">
              <a:lnSpc>
                <a:spcPct val="100000"/>
              </a:lnSpc>
              <a:spcBef>
                <a:spcPts val="10"/>
              </a:spcBef>
            </a:pPr>
            <a:r>
              <a:rPr lang="en-US" sz="4800" b="1" dirty="0">
                <a:latin typeface="Calibri"/>
                <a:cs typeface="Calibri"/>
              </a:rPr>
              <a:t>Thank you!</a:t>
            </a:r>
            <a:endParaRPr lang="en-US" sz="4800" b="1" u="sng" dirty="0">
              <a:latin typeface="Calibri"/>
              <a:cs typeface="Calibri"/>
            </a:endParaRPr>
          </a:p>
          <a:p>
            <a:pPr>
              <a:lnSpc>
                <a:spcPct val="100000"/>
              </a:lnSpc>
              <a:spcBef>
                <a:spcPts val="10"/>
              </a:spcBef>
            </a:pPr>
            <a:r>
              <a:rPr lang="en-US" sz="2800" b="1" u="sng" dirty="0">
                <a:latin typeface="Calibri"/>
                <a:cs typeface="Calibri"/>
              </a:rPr>
              <a:t>Website</a:t>
            </a:r>
          </a:p>
          <a:p>
            <a:pPr>
              <a:lnSpc>
                <a:spcPct val="100000"/>
              </a:lnSpc>
              <a:spcBef>
                <a:spcPts val="10"/>
              </a:spcBef>
            </a:pPr>
            <a:r>
              <a:rPr lang="en-US" sz="2800" dirty="0">
                <a:latin typeface="Calibri"/>
                <a:cs typeface="Calibri"/>
              </a:rPr>
              <a:t>www.sandiegogives.org</a:t>
            </a:r>
          </a:p>
          <a:p>
            <a:pPr>
              <a:lnSpc>
                <a:spcPct val="100000"/>
              </a:lnSpc>
              <a:spcBef>
                <a:spcPts val="10"/>
              </a:spcBef>
            </a:pPr>
            <a:endParaRPr lang="en-US" sz="2800" dirty="0">
              <a:latin typeface="Calibri"/>
              <a:cs typeface="Calibri"/>
            </a:endParaRPr>
          </a:p>
          <a:p>
            <a:pPr>
              <a:lnSpc>
                <a:spcPct val="100000"/>
              </a:lnSpc>
              <a:spcBef>
                <a:spcPts val="10"/>
              </a:spcBef>
            </a:pPr>
            <a:r>
              <a:rPr lang="en-US" sz="2800" b="1" u="sng" dirty="0">
                <a:latin typeface="Calibri"/>
                <a:cs typeface="Calibri"/>
              </a:rPr>
              <a:t>Email</a:t>
            </a:r>
          </a:p>
          <a:p>
            <a:pPr>
              <a:lnSpc>
                <a:spcPct val="100000"/>
              </a:lnSpc>
              <a:spcBef>
                <a:spcPts val="10"/>
              </a:spcBef>
            </a:pPr>
            <a:r>
              <a:rPr lang="en-US" sz="2800" dirty="0">
                <a:latin typeface="Calibri"/>
                <a:cs typeface="Calibri"/>
              </a:rPr>
              <a:t>sharyn@leichtag.org</a:t>
            </a:r>
          </a:p>
          <a:p>
            <a:pPr>
              <a:lnSpc>
                <a:spcPct val="100000"/>
              </a:lnSpc>
              <a:spcBef>
                <a:spcPts val="10"/>
              </a:spcBef>
            </a:pPr>
            <a:r>
              <a:rPr lang="en-US" sz="2800" dirty="0">
                <a:latin typeface="Calibri"/>
                <a:cs typeface="Calibri"/>
              </a:rPr>
              <a:t>mitchell@leichtag.org</a:t>
            </a:r>
          </a:p>
          <a:p>
            <a:pPr>
              <a:lnSpc>
                <a:spcPct val="100000"/>
              </a:lnSpc>
              <a:spcBef>
                <a:spcPts val="10"/>
              </a:spcBef>
            </a:pPr>
            <a:r>
              <a:rPr lang="en-US" sz="2800" dirty="0">
                <a:latin typeface="Calibri"/>
                <a:cs typeface="Calibri"/>
              </a:rPr>
              <a:t>info@sandiegogives.org </a:t>
            </a:r>
          </a:p>
        </p:txBody>
      </p:sp>
      <p:pic>
        <p:nvPicPr>
          <p:cNvPr id="7" name="Picture 2" descr="San Diego Gives">
            <a:extLst>
              <a:ext uri="{FF2B5EF4-FFF2-40B4-BE49-F238E27FC236}">
                <a16:creationId xmlns:a16="http://schemas.microsoft.com/office/drawing/2014/main" id="{F5423394-0AE1-5360-BFB5-79B0D21B6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628" y="4586402"/>
            <a:ext cx="2853965" cy="163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47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30">
            <a:extLst>
              <a:ext uri="{FF2B5EF4-FFF2-40B4-BE49-F238E27FC236}">
                <a16:creationId xmlns:a16="http://schemas.microsoft.com/office/drawing/2014/main" id="{7CA7A88D-1D29-4C2E-8E04-411C18DB1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32">
            <a:extLst>
              <a:ext uri="{FF2B5EF4-FFF2-40B4-BE49-F238E27FC236}">
                <a16:creationId xmlns:a16="http://schemas.microsoft.com/office/drawing/2014/main" id="{4862BD95-BE80-4CCD-B3C5-778687DE1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34">
            <a:extLst>
              <a:ext uri="{FF2B5EF4-FFF2-40B4-BE49-F238E27FC236}">
                <a16:creationId xmlns:a16="http://schemas.microsoft.com/office/drawing/2014/main" id="{7E980882-9F71-4735-B550-09F0FB4AA2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4" name="Rectangle 3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70" y="605896"/>
            <a:ext cx="3084844" cy="5646208"/>
          </a:xfrm>
        </p:spPr>
        <p:txBody>
          <a:bodyPr vert="horz" lIns="91440" tIns="45720" rIns="91440" bIns="45720" rtlCol="0" anchor="ctr">
            <a:normAutofit/>
          </a:bodyPr>
          <a:lstStyle/>
          <a:p>
            <a:r>
              <a:rPr lang="en-US" sz="3600" b="1" dirty="0">
                <a:solidFill>
                  <a:srgbClr val="FFFFFF"/>
                </a:solidFill>
              </a:rPr>
              <a:t>San Diego County’s 12,000+ nonprofits</a:t>
            </a:r>
          </a:p>
        </p:txBody>
      </p:sp>
      <p:sp>
        <p:nvSpPr>
          <p:cNvPr id="41" name="Rectangle 4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Content Placeholder 2"/>
          <p:cNvSpPr>
            <a:spLocks noGrp="1"/>
          </p:cNvSpPr>
          <p:nvPr>
            <p:ph idx="4294967295"/>
          </p:nvPr>
        </p:nvSpPr>
        <p:spPr>
          <a:xfrm>
            <a:off x="4742016" y="605896"/>
            <a:ext cx="6881333" cy="5646208"/>
          </a:xfrm>
        </p:spPr>
        <p:txBody>
          <a:bodyPr vert="horz" lIns="0" tIns="45720" rIns="0" bIns="45720" rtlCol="0" anchor="ctr">
            <a:normAutofit/>
          </a:bodyPr>
          <a:lstStyle/>
          <a:p>
            <a:pPr marL="0" marR="72390" indent="0">
              <a:spcBef>
                <a:spcPts val="185"/>
              </a:spcBef>
              <a:spcAft>
                <a:spcPts val="0"/>
              </a:spcAft>
              <a:buFont typeface="Calibri" panose="020F0502020204030204" pitchFamily="34" charset="0"/>
              <a:buNone/>
            </a:pPr>
            <a:r>
              <a:rPr lang="en-US" dirty="0"/>
              <a:t> </a:t>
            </a:r>
          </a:p>
          <a:p>
            <a:pPr marL="368808" marR="72390" lvl="1">
              <a:spcBef>
                <a:spcPts val="185"/>
              </a:spcBef>
              <a:spcAft>
                <a:spcPts val="0"/>
              </a:spcAft>
            </a:pPr>
            <a:r>
              <a:rPr lang="en-US" sz="2800" dirty="0"/>
              <a:t>Support</a:t>
            </a:r>
            <a:r>
              <a:rPr lang="en-US" sz="2800" dirty="0">
                <a:effectLst/>
              </a:rPr>
              <a:t> people of all ages, genders, identities, races, and socioeconomic groups. </a:t>
            </a:r>
          </a:p>
          <a:p>
            <a:pPr marL="185928" marR="72390" lvl="1" indent="0">
              <a:spcBef>
                <a:spcPts val="185"/>
              </a:spcBef>
              <a:spcAft>
                <a:spcPts val="0"/>
              </a:spcAft>
              <a:buFont typeface="Calibri" panose="020F0502020204030204" pitchFamily="34" charset="0"/>
              <a:buNone/>
            </a:pPr>
            <a:endParaRPr lang="en-US" sz="2800" dirty="0">
              <a:effectLst/>
            </a:endParaRPr>
          </a:p>
          <a:p>
            <a:pPr marL="368808" marR="72390" lvl="1">
              <a:spcBef>
                <a:spcPts val="185"/>
              </a:spcBef>
              <a:spcAft>
                <a:spcPts val="0"/>
              </a:spcAft>
            </a:pPr>
            <a:r>
              <a:rPr lang="en-US" sz="2800" dirty="0">
                <a:effectLst/>
              </a:rPr>
              <a:t>Strengthen our neighborhoods.</a:t>
            </a:r>
            <a:r>
              <a:rPr lang="en-US" sz="2800" spc="-20" dirty="0">
                <a:effectLst/>
              </a:rPr>
              <a:t> </a:t>
            </a:r>
          </a:p>
          <a:p>
            <a:pPr marL="185928" marR="72390" lvl="1" indent="0">
              <a:spcBef>
                <a:spcPts val="185"/>
              </a:spcBef>
              <a:spcAft>
                <a:spcPts val="0"/>
              </a:spcAft>
              <a:buFont typeface="Calibri" panose="020F0502020204030204" pitchFamily="34" charset="0"/>
              <a:buNone/>
            </a:pPr>
            <a:endParaRPr lang="en-US" sz="2800" spc="-20" dirty="0">
              <a:effectLst/>
            </a:endParaRPr>
          </a:p>
          <a:p>
            <a:pPr marL="368808" marR="72390" lvl="1">
              <a:spcBef>
                <a:spcPts val="185"/>
              </a:spcBef>
              <a:spcAft>
                <a:spcPts val="0"/>
              </a:spcAft>
            </a:pPr>
            <a:r>
              <a:rPr lang="en-US" sz="2800" spc="-20" dirty="0"/>
              <a:t>Give </a:t>
            </a:r>
            <a:r>
              <a:rPr lang="en-US" sz="2800" dirty="0">
                <a:effectLst/>
              </a:rPr>
              <a:t>voice to those served.</a:t>
            </a:r>
          </a:p>
          <a:p>
            <a:pPr marL="185928" marR="72390" lvl="1" indent="0">
              <a:spcBef>
                <a:spcPts val="185"/>
              </a:spcBef>
              <a:spcAft>
                <a:spcPts val="0"/>
              </a:spcAft>
              <a:buFont typeface="Calibri" panose="020F0502020204030204" pitchFamily="34" charset="0"/>
              <a:buNone/>
            </a:pPr>
            <a:endParaRPr lang="en-US" sz="2800" dirty="0">
              <a:effectLst/>
            </a:endParaRPr>
          </a:p>
          <a:p>
            <a:pPr marL="368808" marR="72390" lvl="1">
              <a:spcBef>
                <a:spcPts val="185"/>
              </a:spcBef>
              <a:spcAft>
                <a:spcPts val="0"/>
              </a:spcAft>
            </a:pPr>
            <a:r>
              <a:rPr lang="en-US" sz="2800" dirty="0"/>
              <a:t>Have limited resources for fundraising, technology, communications, and training.</a:t>
            </a:r>
          </a:p>
          <a:p>
            <a:pPr marL="185928" marR="72390" lvl="1" indent="0">
              <a:spcBef>
                <a:spcPts val="185"/>
              </a:spcBef>
              <a:spcAft>
                <a:spcPts val="0"/>
              </a:spcAft>
              <a:buFont typeface="Calibri" panose="020F0502020204030204" pitchFamily="34" charset="0"/>
              <a:buNone/>
            </a:pPr>
            <a:endParaRPr lang="en-US" sz="2800" dirty="0"/>
          </a:p>
          <a:p>
            <a:pPr marL="368808" marR="72390" lvl="1">
              <a:spcBef>
                <a:spcPts val="185"/>
              </a:spcBef>
              <a:spcAft>
                <a:spcPts val="0"/>
              </a:spcAft>
            </a:pPr>
            <a:r>
              <a:rPr lang="en-US" sz="2800" dirty="0">
                <a:effectLst/>
              </a:rPr>
              <a:t>COVID-19 stressed nonprofits further.</a:t>
            </a:r>
          </a:p>
          <a:p>
            <a:pPr marL="0" indent="0">
              <a:buFont typeface="Calibri" panose="020F0502020204030204" pitchFamily="34" charset="0"/>
              <a:buNone/>
            </a:pPr>
            <a:endParaRPr lang="en-US" dirty="0"/>
          </a:p>
        </p:txBody>
      </p:sp>
    </p:spTree>
    <p:extLst>
      <p:ext uri="{BB962C8B-B14F-4D97-AF65-F5344CB8AC3E}">
        <p14:creationId xmlns:p14="http://schemas.microsoft.com/office/powerpoint/2010/main" val="118454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object 7">
            <a:extLst>
              <a:ext uri="{FF2B5EF4-FFF2-40B4-BE49-F238E27FC236}">
                <a16:creationId xmlns:a16="http://schemas.microsoft.com/office/drawing/2014/main" id="{A31321FD-46D6-5E74-215B-D06EFA7BFEC1}"/>
              </a:ext>
            </a:extLst>
          </p:cNvPr>
          <p:cNvPicPr/>
          <p:nvPr/>
        </p:nvPicPr>
        <p:blipFill rotWithShape="1">
          <a:blip r:embed="rId3" cstate="print">
            <a:duotone>
              <a:schemeClr val="bg2">
                <a:shade val="45000"/>
                <a:satMod val="135000"/>
              </a:schemeClr>
              <a:prstClr val="white"/>
            </a:duotone>
            <a:alphaModFix amt="35000"/>
          </a:blip>
          <a:srcRect t="13127"/>
          <a:stretch/>
        </p:blipFill>
        <p:spPr>
          <a:xfrm>
            <a:off x="20" y="10"/>
            <a:ext cx="12191980" cy="6857990"/>
          </a:xfrm>
          <a:prstGeom prst="rect">
            <a:avLst/>
          </a:prstGeom>
        </p:spPr>
      </p:pic>
      <p:cxnSp>
        <p:nvCxnSpPr>
          <p:cNvPr id="51" name="Straight Connector 38">
            <a:extLst>
              <a:ext uri="{FF2B5EF4-FFF2-40B4-BE49-F238E27FC236}">
                <a16:creationId xmlns:a16="http://schemas.microsoft.com/office/drawing/2014/main" id="{0F2C44FD-A2CB-42F3-8C0F-13C80C3F5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286603"/>
            <a:ext cx="10058400" cy="1450757"/>
          </a:xfrm>
        </p:spPr>
        <p:txBody>
          <a:bodyPr>
            <a:normAutofit/>
          </a:bodyPr>
          <a:lstStyle/>
          <a:p>
            <a:r>
              <a:rPr lang="en-US" b="1">
                <a:latin typeface="+mn-lt"/>
              </a:rPr>
              <a:t>Foster a Sustainable Nonprofit Sector</a:t>
            </a:r>
            <a:br>
              <a:rPr lang="en-US" b="1">
                <a:latin typeface="+mn-lt"/>
              </a:rPr>
            </a:br>
            <a:endParaRPr lang="en-US" b="1">
              <a:latin typeface="+mn-lt"/>
            </a:endParaRPr>
          </a:p>
        </p:txBody>
      </p:sp>
      <p:sp>
        <p:nvSpPr>
          <p:cNvPr id="53" name="Rectangle 40">
            <a:extLst>
              <a:ext uri="{FF2B5EF4-FFF2-40B4-BE49-F238E27FC236}">
                <a16:creationId xmlns:a16="http://schemas.microsoft.com/office/drawing/2014/main" id="{2BDA5420-0510-41C7-996B-E9C6761AE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42">
            <a:extLst>
              <a:ext uri="{FF2B5EF4-FFF2-40B4-BE49-F238E27FC236}">
                <a16:creationId xmlns:a16="http://schemas.microsoft.com/office/drawing/2014/main" id="{606007FC-C01C-4951-AB84-268A950BD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7" name="Content Placeholder 2">
            <a:extLst>
              <a:ext uri="{FF2B5EF4-FFF2-40B4-BE49-F238E27FC236}">
                <a16:creationId xmlns:a16="http://schemas.microsoft.com/office/drawing/2014/main" id="{F082DE28-D9CA-7846-473D-1496A1559F79}"/>
              </a:ext>
            </a:extLst>
          </p:cNvPr>
          <p:cNvGraphicFramePr/>
          <p:nvPr>
            <p:extLst>
              <p:ext uri="{D42A27DB-BD31-4B8C-83A1-F6EECF244321}">
                <p14:modId xmlns:p14="http://schemas.microsoft.com/office/powerpoint/2010/main" val="7441242"/>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37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77" name="Rectangle 1076">
            <a:extLst>
              <a:ext uri="{FF2B5EF4-FFF2-40B4-BE49-F238E27FC236}">
                <a16:creationId xmlns:a16="http://schemas.microsoft.com/office/drawing/2014/main" id="{236368CE-AF00-47F0-88CD-D862F6275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39242" y="883798"/>
            <a:ext cx="7810499" cy="1450757"/>
          </a:xfrm>
        </p:spPr>
        <p:txBody>
          <a:bodyPr>
            <a:normAutofit fontScale="90000"/>
          </a:bodyPr>
          <a:lstStyle/>
          <a:p>
            <a:br>
              <a:rPr lang="en-US" sz="1600" b="1" dirty="0">
                <a:latin typeface="+mn-lt"/>
              </a:rPr>
            </a:br>
            <a:br>
              <a:rPr lang="en-US" sz="1600" b="1" dirty="0">
                <a:latin typeface="+mn-lt"/>
              </a:rPr>
            </a:br>
            <a:br>
              <a:rPr lang="en-US" sz="1600" b="1" dirty="0">
                <a:latin typeface="+mn-lt"/>
              </a:rPr>
            </a:br>
            <a:br>
              <a:rPr lang="en-US" sz="1600" b="1" dirty="0">
                <a:latin typeface="+mn-lt"/>
              </a:rPr>
            </a:br>
            <a:r>
              <a:rPr lang="en-US" sz="3200" b="1" dirty="0">
                <a:latin typeface="+mn-lt"/>
              </a:rPr>
              <a:t>San Diego Gives provides nonprofits with resources needed to thrive.</a:t>
            </a:r>
            <a:br>
              <a:rPr lang="en-US" sz="3200" b="1" dirty="0">
                <a:latin typeface="+mn-lt"/>
              </a:rPr>
            </a:br>
            <a:endParaRPr lang="en-US" sz="3200" b="1" dirty="0">
              <a:latin typeface="+mn-lt"/>
            </a:endParaRPr>
          </a:p>
        </p:txBody>
      </p:sp>
      <p:pic>
        <p:nvPicPr>
          <p:cNvPr id="1030" name="Graphic 1029" descr="Cheers">
            <a:extLst>
              <a:ext uri="{FF2B5EF4-FFF2-40B4-BE49-F238E27FC236}">
                <a16:creationId xmlns:a16="http://schemas.microsoft.com/office/drawing/2014/main" id="{79F8DA73-12D1-0B76-A3B4-05A9760B6D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000" y="1296627"/>
            <a:ext cx="2838543" cy="2838543"/>
          </a:xfrm>
          <a:prstGeom prst="rect">
            <a:avLst/>
          </a:prstGeom>
        </p:spPr>
      </p:pic>
      <p:cxnSp>
        <p:nvCxnSpPr>
          <p:cNvPr id="1079" name="Straight Connector 1078">
            <a:extLst>
              <a:ext uri="{FF2B5EF4-FFF2-40B4-BE49-F238E27FC236}">
                <a16:creationId xmlns:a16="http://schemas.microsoft.com/office/drawing/2014/main" id="{05DA45A8-E2EA-4AC4-B129-9C17785C7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9243" y="2198914"/>
            <a:ext cx="7810500" cy="3670180"/>
          </a:xfrm>
        </p:spPr>
        <p:txBody>
          <a:bodyPr>
            <a:normAutofit lnSpcReduction="10000"/>
          </a:bodyPr>
          <a:lstStyle/>
          <a:p>
            <a:pPr marL="0" indent="0">
              <a:buClrTx/>
              <a:buNone/>
            </a:pPr>
            <a:r>
              <a:rPr lang="en-US" sz="2800" dirty="0"/>
              <a:t>Volunteers started as alternative to Giving Tuesday. </a:t>
            </a:r>
          </a:p>
          <a:p>
            <a:pPr marL="0" indent="0">
              <a:buClrTx/>
              <a:buNone/>
            </a:pPr>
            <a:r>
              <a:rPr lang="en-US" sz="2800" dirty="0">
                <a:effectLst/>
                <a:ea typeface="Times New Roman" panose="02020603050405020304" pitchFamily="18" charset="0"/>
              </a:rPr>
              <a:t>Raise awareness, connect community</a:t>
            </a:r>
            <a:r>
              <a:rPr lang="en-US" sz="2800" spc="-10" dirty="0">
                <a:effectLst/>
                <a:ea typeface="Times New Roman" panose="02020603050405020304" pitchFamily="18" charset="0"/>
              </a:rPr>
              <a:t> </a:t>
            </a:r>
            <a:r>
              <a:rPr lang="en-US" sz="2800" dirty="0">
                <a:effectLst/>
                <a:ea typeface="Times New Roman" panose="02020603050405020304" pitchFamily="18" charset="0"/>
              </a:rPr>
              <a:t>members, and</a:t>
            </a:r>
            <a:r>
              <a:rPr lang="en-US" sz="2800" spc="-5" dirty="0">
                <a:effectLst/>
                <a:ea typeface="Times New Roman" panose="02020603050405020304" pitchFamily="18" charset="0"/>
              </a:rPr>
              <a:t> </a:t>
            </a:r>
            <a:r>
              <a:rPr lang="en-US" sz="2800" dirty="0">
                <a:effectLst/>
                <a:ea typeface="Times New Roman" panose="02020603050405020304" pitchFamily="18" charset="0"/>
              </a:rPr>
              <a:t>increase financial support.</a:t>
            </a:r>
            <a:endParaRPr lang="en-US" sz="2800" dirty="0"/>
          </a:p>
          <a:p>
            <a:pPr marL="0" indent="0">
              <a:buClrTx/>
              <a:buNone/>
            </a:pPr>
            <a:r>
              <a:rPr lang="en-US" sz="2800" dirty="0"/>
              <a:t>In 2021, raised $472,724 for 107 nonprofits from </a:t>
            </a:r>
            <a:r>
              <a:rPr lang="en-US" sz="2800" dirty="0">
                <a:effectLst/>
                <a:ea typeface="Times New Roman" panose="02020603050405020304" pitchFamily="18" charset="0"/>
              </a:rPr>
              <a:t>2,385 donors.</a:t>
            </a:r>
            <a:endParaRPr lang="en-US" sz="2800" dirty="0"/>
          </a:p>
          <a:p>
            <a:pPr marL="0" indent="0">
              <a:buClrTx/>
              <a:buNone/>
            </a:pPr>
            <a:r>
              <a:rPr lang="en-US" sz="2800" dirty="0"/>
              <a:t>In 2022, raised $1,088,647 for 327 nonprofits from </a:t>
            </a:r>
            <a:r>
              <a:rPr lang="en-US" sz="2800" dirty="0">
                <a:effectLst/>
                <a:ea typeface="Times New Roman" panose="02020603050405020304" pitchFamily="18" charset="0"/>
              </a:rPr>
              <a:t>3,743 donors. Trained 533 professionals with 28 workshops. Mentored 62 nonprofits.</a:t>
            </a:r>
            <a:endParaRPr lang="en-US" sz="2800" dirty="0"/>
          </a:p>
          <a:p>
            <a:pPr marL="0" indent="0">
              <a:buNone/>
            </a:pPr>
            <a:endParaRPr lang="en-US" dirty="0"/>
          </a:p>
        </p:txBody>
      </p:sp>
      <p:sp>
        <p:nvSpPr>
          <p:cNvPr id="1081" name="Rectangle 1080">
            <a:extLst>
              <a:ext uri="{FF2B5EF4-FFF2-40B4-BE49-F238E27FC236}">
                <a16:creationId xmlns:a16="http://schemas.microsoft.com/office/drawing/2014/main" id="{1011F05C-FD37-486B-9F4E-65330877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3" name="Rectangle 1082">
            <a:extLst>
              <a:ext uri="{FF2B5EF4-FFF2-40B4-BE49-F238E27FC236}">
                <a16:creationId xmlns:a16="http://schemas.microsoft.com/office/drawing/2014/main" id="{9B3C60A3-4E82-45D1-8328-7440A9EB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7642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US" sz="3600" b="1">
                <a:solidFill>
                  <a:srgbClr val="FFFFFF"/>
                </a:solidFill>
                <a:latin typeface="+mn-lt"/>
              </a:rPr>
              <a:t>2023 Goals</a:t>
            </a:r>
            <a:br>
              <a:rPr lang="en-US" sz="3600" b="1">
                <a:solidFill>
                  <a:srgbClr val="FFFFFF"/>
                </a:solidFill>
                <a:latin typeface="+mn-lt"/>
              </a:rPr>
            </a:br>
            <a:br>
              <a:rPr lang="en-US" sz="3600" b="1">
                <a:solidFill>
                  <a:srgbClr val="FFFFFF"/>
                </a:solidFill>
                <a:latin typeface="+mn-lt"/>
              </a:rPr>
            </a:br>
            <a:endParaRPr lang="en-US" sz="3600" b="1" dirty="0">
              <a:solidFill>
                <a:srgbClr val="FFFFFF"/>
              </a:solidFill>
              <a:latin typeface="+mn-lt"/>
            </a:endParaRPr>
          </a:p>
        </p:txBody>
      </p:sp>
      <p:sp>
        <p:nvSpPr>
          <p:cNvPr id="63" name="Rectangle 62">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9" name="Content Placeholder 2">
            <a:extLst>
              <a:ext uri="{FF2B5EF4-FFF2-40B4-BE49-F238E27FC236}">
                <a16:creationId xmlns:a16="http://schemas.microsoft.com/office/drawing/2014/main" id="{AF5EF0A3-5E89-589C-11C8-EB1B23FADBB1}"/>
              </a:ext>
            </a:extLst>
          </p:cNvPr>
          <p:cNvGraphicFramePr>
            <a:graphicFrameLocks noGrp="1"/>
          </p:cNvGraphicFramePr>
          <p:nvPr>
            <p:ph idx="1"/>
            <p:extLst>
              <p:ext uri="{D42A27DB-BD31-4B8C-83A1-F6EECF244321}">
                <p14:modId xmlns:p14="http://schemas.microsoft.com/office/powerpoint/2010/main" val="1781514611"/>
              </p:ext>
            </p:extLst>
          </p:nvPr>
        </p:nvGraphicFramePr>
        <p:xfrm>
          <a:off x="4741863" y="222922"/>
          <a:ext cx="6797675" cy="6428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683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161" y="98571"/>
            <a:ext cx="10058400" cy="1125051"/>
          </a:xfrm>
          <a:prstGeom prst="rect">
            <a:avLst/>
          </a:prstGeom>
        </p:spPr>
        <p:txBody>
          <a:bodyPr vert="horz" wrap="square" lIns="0" tIns="291210" rIns="0" bIns="0" rtlCol="0">
            <a:spAutoFit/>
          </a:bodyPr>
          <a:lstStyle/>
          <a:p>
            <a:pPr marL="361315">
              <a:lnSpc>
                <a:spcPct val="100000"/>
              </a:lnSpc>
              <a:spcBef>
                <a:spcPts val="100"/>
              </a:spcBef>
            </a:pPr>
            <a:r>
              <a:rPr lang="en-US" sz="5400" b="1" spc="-10" dirty="0">
                <a:latin typeface="+mn-lt"/>
              </a:rPr>
              <a:t>United Way &amp; San Diego Gives</a:t>
            </a:r>
          </a:p>
        </p:txBody>
      </p:sp>
      <p:pic>
        <p:nvPicPr>
          <p:cNvPr id="4" name="Picture 3">
            <a:extLst>
              <a:ext uri="{FF2B5EF4-FFF2-40B4-BE49-F238E27FC236}">
                <a16:creationId xmlns:a16="http://schemas.microsoft.com/office/drawing/2014/main" id="{F3889AA3-A744-4351-8CA5-D360D3FED86A}"/>
              </a:ext>
            </a:extLst>
          </p:cNvPr>
          <p:cNvPicPr>
            <a:picLocks noChangeAspect="1"/>
          </p:cNvPicPr>
          <p:nvPr/>
        </p:nvPicPr>
        <p:blipFill>
          <a:blip r:embed="rId3"/>
          <a:stretch>
            <a:fillRect/>
          </a:stretch>
        </p:blipFill>
        <p:spPr>
          <a:xfrm>
            <a:off x="9475030" y="98571"/>
            <a:ext cx="2020283" cy="1462637"/>
          </a:xfrm>
          <a:prstGeom prst="rect">
            <a:avLst/>
          </a:prstGeom>
        </p:spPr>
      </p:pic>
      <p:sp>
        <p:nvSpPr>
          <p:cNvPr id="3" name="TextBox 2">
            <a:extLst>
              <a:ext uri="{FF2B5EF4-FFF2-40B4-BE49-F238E27FC236}">
                <a16:creationId xmlns:a16="http://schemas.microsoft.com/office/drawing/2014/main" id="{7FA1D811-A162-44AE-8153-1CFBE79FEF7F}"/>
              </a:ext>
            </a:extLst>
          </p:cNvPr>
          <p:cNvSpPr txBox="1"/>
          <p:nvPr/>
        </p:nvSpPr>
        <p:spPr>
          <a:xfrm>
            <a:off x="1136812" y="1858286"/>
            <a:ext cx="10850077"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Day of Service – Friday, September 8</a:t>
            </a:r>
            <a:r>
              <a:rPr lang="en-US" sz="2800" baseline="30000" dirty="0"/>
              <a:t>th</a:t>
            </a:r>
            <a:r>
              <a:rPr lang="en-US" sz="2800" dirty="0"/>
              <a:t> </a:t>
            </a:r>
          </a:p>
          <a:p>
            <a:endParaRPr lang="en-US" sz="2800" dirty="0"/>
          </a:p>
          <a:p>
            <a:pPr marL="285750" indent="-285750">
              <a:buFont typeface="Arial" panose="020B0604020202020204" pitchFamily="34" charset="0"/>
              <a:buChar char="•"/>
            </a:pPr>
            <a:r>
              <a:rPr lang="en-US" sz="2800" dirty="0"/>
              <a:t>Nonprofit Survey currently out to determine best format for volunteer projects &amp; capacity</a:t>
            </a:r>
          </a:p>
          <a:p>
            <a:pPr marL="914400" lvl="1" indent="-457200">
              <a:buFont typeface="Courier New" panose="02070309020205020404" pitchFamily="49" charset="0"/>
              <a:buChar char="o"/>
            </a:pPr>
            <a:r>
              <a:rPr lang="en-US" sz="2800" dirty="0"/>
              <a:t>Onsite projects for volunteers</a:t>
            </a:r>
          </a:p>
          <a:p>
            <a:pPr marL="914400" lvl="1" indent="-457200">
              <a:buFont typeface="Courier New" panose="02070309020205020404" pitchFamily="49" charset="0"/>
              <a:buChar char="o"/>
            </a:pPr>
            <a:r>
              <a:rPr lang="en-US" sz="2800" dirty="0"/>
              <a:t>Central location with kit building + projects around San Diego County</a:t>
            </a:r>
            <a:br>
              <a:rPr lang="en-US" sz="2800" dirty="0"/>
            </a:br>
            <a:endParaRPr lang="en-US" sz="2800" dirty="0"/>
          </a:p>
          <a:p>
            <a:pPr marL="285750" indent="-285750">
              <a:buFont typeface="Arial" panose="020B0604020202020204" pitchFamily="34" charset="0"/>
              <a:buChar char="•"/>
            </a:pPr>
            <a:r>
              <a:rPr lang="en-US" sz="2800" dirty="0"/>
              <a:t>Volunteer opportunities for corporate partners &amp; community members</a:t>
            </a:r>
          </a:p>
        </p:txBody>
      </p:sp>
    </p:spTree>
    <p:extLst>
      <p:ext uri="{BB962C8B-B14F-4D97-AF65-F5344CB8AC3E}">
        <p14:creationId xmlns:p14="http://schemas.microsoft.com/office/powerpoint/2010/main" val="245749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56A2-3B6F-5C21-43E0-44F7E52467E0}"/>
              </a:ext>
            </a:extLst>
          </p:cNvPr>
          <p:cNvSpPr>
            <a:spLocks noGrp="1"/>
          </p:cNvSpPr>
          <p:nvPr>
            <p:ph type="title"/>
          </p:nvPr>
        </p:nvSpPr>
        <p:spPr>
          <a:xfrm>
            <a:off x="1097280" y="286603"/>
            <a:ext cx="10058400" cy="1450757"/>
          </a:xfrm>
        </p:spPr>
        <p:txBody>
          <a:bodyPr>
            <a:normAutofit/>
          </a:bodyPr>
          <a:lstStyle/>
          <a:p>
            <a:r>
              <a:rPr lang="en-US" b="1" dirty="0">
                <a:latin typeface="+mn-lt"/>
              </a:rPr>
              <a:t>San Diego Gives University</a:t>
            </a:r>
          </a:p>
        </p:txBody>
      </p:sp>
      <p:pic>
        <p:nvPicPr>
          <p:cNvPr id="6" name="Picture 5">
            <a:extLst>
              <a:ext uri="{FF2B5EF4-FFF2-40B4-BE49-F238E27FC236}">
                <a16:creationId xmlns:a16="http://schemas.microsoft.com/office/drawing/2014/main" id="{AF4D18EA-AD17-1574-24C0-DFF20738D737}"/>
              </a:ext>
            </a:extLst>
          </p:cNvPr>
          <p:cNvPicPr>
            <a:picLocks noChangeAspect="1"/>
          </p:cNvPicPr>
          <p:nvPr/>
        </p:nvPicPr>
        <p:blipFill>
          <a:blip r:embed="rId3"/>
          <a:stretch>
            <a:fillRect/>
          </a:stretch>
        </p:blipFill>
        <p:spPr>
          <a:xfrm>
            <a:off x="1371600" y="4213696"/>
            <a:ext cx="1624638" cy="1433504"/>
          </a:xfrm>
          <a:prstGeom prst="rect">
            <a:avLst/>
          </a:prstGeom>
        </p:spPr>
      </p:pic>
      <p:graphicFrame>
        <p:nvGraphicFramePr>
          <p:cNvPr id="5" name="Content Placeholder 2">
            <a:extLst>
              <a:ext uri="{FF2B5EF4-FFF2-40B4-BE49-F238E27FC236}">
                <a16:creationId xmlns:a16="http://schemas.microsoft.com/office/drawing/2014/main" id="{B5AB8738-43FE-642D-7A88-109B09ED2726}"/>
              </a:ext>
            </a:extLst>
          </p:cNvPr>
          <p:cNvGraphicFramePr>
            <a:graphicFrameLocks noGrp="1"/>
          </p:cNvGraphicFramePr>
          <p:nvPr>
            <p:ph idx="1"/>
            <p:extLst>
              <p:ext uri="{D42A27DB-BD31-4B8C-83A1-F6EECF244321}">
                <p14:modId xmlns:p14="http://schemas.microsoft.com/office/powerpoint/2010/main" val="3784578399"/>
              </p:ext>
            </p:extLst>
          </p:nvPr>
        </p:nvGraphicFramePr>
        <p:xfrm>
          <a:off x="3233058" y="1737360"/>
          <a:ext cx="8376556" cy="44021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781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56A2-3B6F-5C21-43E0-44F7E52467E0}"/>
              </a:ext>
            </a:extLst>
          </p:cNvPr>
          <p:cNvSpPr>
            <a:spLocks noGrp="1"/>
          </p:cNvSpPr>
          <p:nvPr>
            <p:ph type="title"/>
          </p:nvPr>
        </p:nvSpPr>
        <p:spPr>
          <a:xfrm>
            <a:off x="1097280" y="286603"/>
            <a:ext cx="10058400" cy="1450757"/>
          </a:xfrm>
        </p:spPr>
        <p:txBody>
          <a:bodyPr>
            <a:normAutofit/>
          </a:bodyPr>
          <a:lstStyle/>
          <a:p>
            <a:r>
              <a:rPr lang="en-US" b="1">
                <a:latin typeface="+mn-lt"/>
              </a:rPr>
              <a:t>San Diego Gives University</a:t>
            </a:r>
            <a:endParaRPr lang="en-US" b="1" dirty="0">
              <a:latin typeface="+mn-lt"/>
            </a:endParaRPr>
          </a:p>
        </p:txBody>
      </p:sp>
      <p:graphicFrame>
        <p:nvGraphicFramePr>
          <p:cNvPr id="5" name="Content Placeholder 2">
            <a:extLst>
              <a:ext uri="{FF2B5EF4-FFF2-40B4-BE49-F238E27FC236}">
                <a16:creationId xmlns:a16="http://schemas.microsoft.com/office/drawing/2014/main" id="{B5AB8738-43FE-642D-7A88-109B09ED2726}"/>
              </a:ext>
            </a:extLst>
          </p:cNvPr>
          <p:cNvGraphicFramePr>
            <a:graphicFrameLocks noGrp="1"/>
          </p:cNvGraphicFramePr>
          <p:nvPr>
            <p:ph idx="1"/>
            <p:extLst>
              <p:ext uri="{D42A27DB-BD31-4B8C-83A1-F6EECF244321}">
                <p14:modId xmlns:p14="http://schemas.microsoft.com/office/powerpoint/2010/main" val="89278533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5CC2C3B6-3A1B-2388-7BC4-4C0E36087261}"/>
              </a:ext>
            </a:extLst>
          </p:cNvPr>
          <p:cNvPicPr>
            <a:picLocks noChangeAspect="1"/>
          </p:cNvPicPr>
          <p:nvPr/>
        </p:nvPicPr>
        <p:blipFill>
          <a:blip r:embed="rId8"/>
          <a:stretch>
            <a:fillRect/>
          </a:stretch>
        </p:blipFill>
        <p:spPr>
          <a:xfrm>
            <a:off x="10156371" y="4585286"/>
            <a:ext cx="1560659" cy="1370579"/>
          </a:xfrm>
          <a:prstGeom prst="rect">
            <a:avLst/>
          </a:prstGeom>
        </p:spPr>
      </p:pic>
    </p:spTree>
    <p:extLst>
      <p:ext uri="{BB962C8B-B14F-4D97-AF65-F5344CB8AC3E}">
        <p14:creationId xmlns:p14="http://schemas.microsoft.com/office/powerpoint/2010/main" val="2107220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4F36EA9A-C40C-2DE3-577E-44EA4BF0B198}"/>
              </a:ext>
            </a:extLst>
          </p:cNvPr>
          <p:cNvGraphicFramePr>
            <a:graphicFrameLocks noGrp="1"/>
          </p:cNvGraphicFramePr>
          <p:nvPr>
            <p:ph idx="1"/>
            <p:extLst>
              <p:ext uri="{D42A27DB-BD31-4B8C-83A1-F6EECF244321}">
                <p14:modId xmlns:p14="http://schemas.microsoft.com/office/powerpoint/2010/main" val="3906170806"/>
              </p:ext>
            </p:extLst>
          </p:nvPr>
        </p:nvGraphicFramePr>
        <p:xfrm>
          <a:off x="767443" y="1737359"/>
          <a:ext cx="10580913" cy="4418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41756A2-3B6F-5C21-43E0-44F7E52467E0}"/>
              </a:ext>
            </a:extLst>
          </p:cNvPr>
          <p:cNvSpPr>
            <a:spLocks noGrp="1"/>
          </p:cNvSpPr>
          <p:nvPr>
            <p:ph type="title"/>
          </p:nvPr>
        </p:nvSpPr>
        <p:spPr>
          <a:xfrm>
            <a:off x="767443" y="72692"/>
            <a:ext cx="10058400" cy="1450757"/>
          </a:xfrm>
        </p:spPr>
        <p:txBody>
          <a:bodyPr/>
          <a:lstStyle/>
          <a:p>
            <a:r>
              <a:rPr lang="en-US" b="1" dirty="0">
                <a:latin typeface="+mn-lt"/>
              </a:rPr>
              <a:t>100+ Media Placements</a:t>
            </a:r>
          </a:p>
        </p:txBody>
      </p:sp>
      <p:pic>
        <p:nvPicPr>
          <p:cNvPr id="7" name="Picture 6">
            <a:extLst>
              <a:ext uri="{FF2B5EF4-FFF2-40B4-BE49-F238E27FC236}">
                <a16:creationId xmlns:a16="http://schemas.microsoft.com/office/drawing/2014/main" id="{7AAE063F-43FC-6D28-3AC6-AB82BD0C296A}"/>
              </a:ext>
            </a:extLst>
          </p:cNvPr>
          <p:cNvPicPr>
            <a:picLocks noChangeAspect="1"/>
          </p:cNvPicPr>
          <p:nvPr/>
        </p:nvPicPr>
        <p:blipFill>
          <a:blip r:embed="rId8"/>
          <a:stretch>
            <a:fillRect/>
          </a:stretch>
        </p:blipFill>
        <p:spPr>
          <a:xfrm>
            <a:off x="7800714" y="161531"/>
            <a:ext cx="3547642" cy="1773821"/>
          </a:xfrm>
          <a:prstGeom prst="rect">
            <a:avLst/>
          </a:prstGeom>
        </p:spPr>
      </p:pic>
    </p:spTree>
    <p:extLst>
      <p:ext uri="{BB962C8B-B14F-4D97-AF65-F5344CB8AC3E}">
        <p14:creationId xmlns:p14="http://schemas.microsoft.com/office/powerpoint/2010/main" val="1089690909"/>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D9CD3E12E6644997001C6904BFD188" ma:contentTypeVersion="13" ma:contentTypeDescription="Create a new document." ma:contentTypeScope="" ma:versionID="bac5671c6d553e2ff2ff82b8d41c9b40">
  <xsd:schema xmlns:xsd="http://www.w3.org/2001/XMLSchema" xmlns:xs="http://www.w3.org/2001/XMLSchema" xmlns:p="http://schemas.microsoft.com/office/2006/metadata/properties" xmlns:ns3="2c5756a4-403d-43ea-ba46-e68336cc45a4" xmlns:ns4="eab1b09c-1485-4993-9fd1-ba24f2cbb32e" targetNamespace="http://schemas.microsoft.com/office/2006/metadata/properties" ma:root="true" ma:fieldsID="69bff36ecc618fa2e0e3e08b1f869c6c" ns3:_="" ns4:_="">
    <xsd:import namespace="2c5756a4-403d-43ea-ba46-e68336cc45a4"/>
    <xsd:import namespace="eab1b09c-1485-4993-9fd1-ba24f2cbb32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5756a4-403d-43ea-ba46-e68336cc45a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b1b09c-1485-4993-9fd1-ba24f2cbb32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289440-B317-4EF7-89BC-7CB7A2BFC1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5756a4-403d-43ea-ba46-e68336cc45a4"/>
    <ds:schemaRef ds:uri="eab1b09c-1485-4993-9fd1-ba24f2cbb3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0D4CEE-7FDA-48F5-9637-A851A02589B9}">
  <ds:schemaRefs>
    <ds:schemaRef ds:uri="http://schemas.microsoft.com/sharepoint/v3/contenttype/forms"/>
  </ds:schemaRefs>
</ds:datastoreItem>
</file>

<file path=customXml/itemProps3.xml><?xml version="1.0" encoding="utf-8"?>
<ds:datastoreItem xmlns:ds="http://schemas.openxmlformats.org/officeDocument/2006/customXml" ds:itemID="{12A2C08C-BA75-4FC7-B74A-F6CDBA524149}">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2c5756a4-403d-43ea-ba46-e68336cc45a4"/>
    <ds:schemaRef ds:uri="eab1b09c-1485-4993-9fd1-ba24f2cbb32e"/>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5233</TotalTime>
  <Words>1165</Words>
  <Application>Microsoft Office PowerPoint</Application>
  <PresentationFormat>Widescreen</PresentationFormat>
  <Paragraphs>246</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Symbol</vt:lpstr>
      <vt:lpstr>Retrospect</vt:lpstr>
      <vt:lpstr> Introduction Tuesday, March 28 </vt:lpstr>
      <vt:lpstr>San Diego County’s 12,000+ nonprofits</vt:lpstr>
      <vt:lpstr>Foster a Sustainable Nonprofit Sector </vt:lpstr>
      <vt:lpstr>    San Diego Gives provides nonprofits with resources needed to thrive. </vt:lpstr>
      <vt:lpstr>2023 Goals  </vt:lpstr>
      <vt:lpstr>United Way &amp; San Diego Gives</vt:lpstr>
      <vt:lpstr>San Diego Gives University</vt:lpstr>
      <vt:lpstr>San Diego Gives University</vt:lpstr>
      <vt:lpstr>100+ Media Placements</vt:lpstr>
      <vt:lpstr>PowerPoint Presentation</vt:lpstr>
      <vt:lpstr>Budget</vt:lpstr>
      <vt:lpstr>Benefits of participating</vt:lpstr>
      <vt:lpstr>Eligibility</vt:lpstr>
      <vt:lpstr>Registration</vt:lpstr>
      <vt:lpstr>Project Timeline</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ask  April 5, 2022</dc:title>
  <dc:creator>Sharyn Goodson</dc:creator>
  <cp:lastModifiedBy>Mitchell Price</cp:lastModifiedBy>
  <cp:revision>73</cp:revision>
  <dcterms:created xsi:type="dcterms:W3CDTF">2022-03-07T05:13:08Z</dcterms:created>
  <dcterms:modified xsi:type="dcterms:W3CDTF">2023-03-28T18:03:55Z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0x010100C1D9CD3E12E6644997001C6904BFD188</vt:lpwstr>
  </property>
</Properties>
</file>